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e Rognaldsen Eide" userId="1c12a67f-9e98-4e42-b1b0-638468f40697" providerId="ADAL" clId="{1BE9E021-3A0B-4C7D-93E2-DDF836E48414}"/>
    <pc:docChg chg="undo redo custSel addSld modSld sldOrd">
      <pc:chgData name="Amalie Rognaldsen Eide" userId="1c12a67f-9e98-4e42-b1b0-638468f40697" providerId="ADAL" clId="{1BE9E021-3A0B-4C7D-93E2-DDF836E48414}" dt="2026-04-30T07:10:05.086" v="1442" actId="20577"/>
      <pc:docMkLst>
        <pc:docMk/>
      </pc:docMkLst>
      <pc:sldChg chg="modSp mod">
        <pc:chgData name="Amalie Rognaldsen Eide" userId="1c12a67f-9e98-4e42-b1b0-638468f40697" providerId="ADAL" clId="{1BE9E021-3A0B-4C7D-93E2-DDF836E48414}" dt="2026-04-29T07:06:36.204" v="1390" actId="20577"/>
        <pc:sldMkLst>
          <pc:docMk/>
          <pc:sldMk cId="630269735" sldId="261"/>
        </pc:sldMkLst>
        <pc:graphicFrameChg chg="modGraphic">
          <ac:chgData name="Amalie Rognaldsen Eide" userId="1c12a67f-9e98-4e42-b1b0-638468f40697" providerId="ADAL" clId="{1BE9E021-3A0B-4C7D-93E2-DDF836E48414}" dt="2026-04-29T07:06:36.204" v="1390" actId="20577"/>
          <ac:graphicFrameMkLst>
            <pc:docMk/>
            <pc:sldMk cId="630269735" sldId="261"/>
            <ac:graphicFrameMk id="5" creationId="{68BB8A29-E03A-FD56-4406-6D5B854B699A}"/>
          </ac:graphicFrameMkLst>
        </pc:graphicFrameChg>
      </pc:sldChg>
      <pc:sldChg chg="modSp mod">
        <pc:chgData name="Amalie Rognaldsen Eide" userId="1c12a67f-9e98-4e42-b1b0-638468f40697" providerId="ADAL" clId="{1BE9E021-3A0B-4C7D-93E2-DDF836E48414}" dt="2026-04-30T07:09:20.245" v="1392" actId="2711"/>
        <pc:sldMkLst>
          <pc:docMk/>
          <pc:sldMk cId="2242464921" sldId="263"/>
        </pc:sldMkLst>
        <pc:graphicFrameChg chg="mod">
          <ac:chgData name="Amalie Rognaldsen Eide" userId="1c12a67f-9e98-4e42-b1b0-638468f40697" providerId="ADAL" clId="{1BE9E021-3A0B-4C7D-93E2-DDF836E48414}" dt="2026-04-28T10:58:17.112" v="4" actId="1076"/>
          <ac:graphicFrameMkLst>
            <pc:docMk/>
            <pc:sldMk cId="2242464921" sldId="263"/>
            <ac:graphicFrameMk id="6" creationId="{A89CEF77-C80E-C801-4E26-69EDC2AE5981}"/>
          </ac:graphicFrameMkLst>
        </pc:graphicFrameChg>
        <pc:graphicFrameChg chg="modGraphic">
          <ac:chgData name="Amalie Rognaldsen Eide" userId="1c12a67f-9e98-4e42-b1b0-638468f40697" providerId="ADAL" clId="{1BE9E021-3A0B-4C7D-93E2-DDF836E48414}" dt="2026-04-30T07:09:14.450" v="1391" actId="2711"/>
          <ac:graphicFrameMkLst>
            <pc:docMk/>
            <pc:sldMk cId="2242464921" sldId="263"/>
            <ac:graphicFrameMk id="7" creationId="{BD3832B2-1FC0-6F54-D3CC-5B1DDC7EAACC}"/>
          </ac:graphicFrameMkLst>
        </pc:graphicFrameChg>
        <pc:graphicFrameChg chg="modGraphic">
          <ac:chgData name="Amalie Rognaldsen Eide" userId="1c12a67f-9e98-4e42-b1b0-638468f40697" providerId="ADAL" clId="{1BE9E021-3A0B-4C7D-93E2-DDF836E48414}" dt="2026-04-30T07:09:20.245" v="1392" actId="2711"/>
          <ac:graphicFrameMkLst>
            <pc:docMk/>
            <pc:sldMk cId="2242464921" sldId="263"/>
            <ac:graphicFrameMk id="9" creationId="{7F896120-1190-12E6-C6DD-D5D34A93DE07}"/>
          </ac:graphicFrameMkLst>
        </pc:graphicFrameChg>
      </pc:sldChg>
      <pc:sldChg chg="modSp mod">
        <pc:chgData name="Amalie Rognaldsen Eide" userId="1c12a67f-9e98-4e42-b1b0-638468f40697" providerId="ADAL" clId="{1BE9E021-3A0B-4C7D-93E2-DDF836E48414}" dt="2026-04-29T07:05:58.612" v="1362" actId="14734"/>
        <pc:sldMkLst>
          <pc:docMk/>
          <pc:sldMk cId="554221559" sldId="265"/>
        </pc:sldMkLst>
        <pc:graphicFrameChg chg="mod modGraphic">
          <ac:chgData name="Amalie Rognaldsen Eide" userId="1c12a67f-9e98-4e42-b1b0-638468f40697" providerId="ADAL" clId="{1BE9E021-3A0B-4C7D-93E2-DDF836E48414}" dt="2026-04-29T07:05:58.612" v="1362" actId="14734"/>
          <ac:graphicFrameMkLst>
            <pc:docMk/>
            <pc:sldMk cId="554221559" sldId="265"/>
            <ac:graphicFrameMk id="6" creationId="{1A44D76A-074B-7E62-FD68-C8BEE3F45D1C}"/>
          </ac:graphicFrameMkLst>
        </pc:graphicFrameChg>
      </pc:sldChg>
      <pc:sldChg chg="modSp mod">
        <pc:chgData name="Amalie Rognaldsen Eide" userId="1c12a67f-9e98-4e42-b1b0-638468f40697" providerId="ADAL" clId="{1BE9E021-3A0B-4C7D-93E2-DDF836E48414}" dt="2026-04-29T06:50:07.429" v="156" actId="1076"/>
        <pc:sldMkLst>
          <pc:docMk/>
          <pc:sldMk cId="3766653460" sldId="267"/>
        </pc:sldMkLst>
        <pc:spChg chg="mod">
          <ac:chgData name="Amalie Rognaldsen Eide" userId="1c12a67f-9e98-4e42-b1b0-638468f40697" providerId="ADAL" clId="{1BE9E021-3A0B-4C7D-93E2-DDF836E48414}" dt="2026-04-28T10:57:55.670" v="3" actId="1076"/>
          <ac:spMkLst>
            <pc:docMk/>
            <pc:sldMk cId="3766653460" sldId="267"/>
            <ac:spMk id="3" creationId="{CFE90798-0D8E-35A3-CC63-7C41252BC583}"/>
          </ac:spMkLst>
        </pc:spChg>
        <pc:spChg chg="mod">
          <ac:chgData name="Amalie Rognaldsen Eide" userId="1c12a67f-9e98-4e42-b1b0-638468f40697" providerId="ADAL" clId="{1BE9E021-3A0B-4C7D-93E2-DDF836E48414}" dt="2026-04-29T06:50:07.429" v="156" actId="1076"/>
          <ac:spMkLst>
            <pc:docMk/>
            <pc:sldMk cId="3766653460" sldId="267"/>
            <ac:spMk id="11" creationId="{324AC3F5-F3E5-583F-3D21-6BD537EE718A}"/>
          </ac:spMkLst>
        </pc:spChg>
        <pc:graphicFrameChg chg="mod modGraphic">
          <ac:chgData name="Amalie Rognaldsen Eide" userId="1c12a67f-9e98-4e42-b1b0-638468f40697" providerId="ADAL" clId="{1BE9E021-3A0B-4C7D-93E2-DDF836E48414}" dt="2026-04-28T10:58:50.208" v="14" actId="20577"/>
          <ac:graphicFrameMkLst>
            <pc:docMk/>
            <pc:sldMk cId="3766653460" sldId="267"/>
            <ac:graphicFrameMk id="8" creationId="{30ACA248-476C-D86F-D022-6F5747C53070}"/>
          </ac:graphicFrameMkLst>
        </pc:graphicFrameChg>
      </pc:sldChg>
      <pc:sldChg chg="addSp delSp modSp add mod ord">
        <pc:chgData name="Amalie Rognaldsen Eide" userId="1c12a67f-9e98-4e42-b1b0-638468f40697" providerId="ADAL" clId="{1BE9E021-3A0B-4C7D-93E2-DDF836E48414}" dt="2026-04-29T07:05:03.166" v="1360" actId="20577"/>
        <pc:sldMkLst>
          <pc:docMk/>
          <pc:sldMk cId="2202346117" sldId="269"/>
        </pc:sldMkLst>
        <pc:spChg chg="mod">
          <ac:chgData name="Amalie Rognaldsen Eide" userId="1c12a67f-9e98-4e42-b1b0-638468f40697" providerId="ADAL" clId="{1BE9E021-3A0B-4C7D-93E2-DDF836E48414}" dt="2026-04-28T11:05:59.694" v="32" actId="20577"/>
          <ac:spMkLst>
            <pc:docMk/>
            <pc:sldMk cId="2202346117" sldId="269"/>
            <ac:spMk id="12" creationId="{C16E0378-30F6-E7F0-97A3-D6DB00E2591D}"/>
          </ac:spMkLst>
        </pc:spChg>
        <pc:graphicFrameChg chg="add mod modGraphic">
          <ac:chgData name="Amalie Rognaldsen Eide" userId="1c12a67f-9e98-4e42-b1b0-638468f40697" providerId="ADAL" clId="{1BE9E021-3A0B-4C7D-93E2-DDF836E48414}" dt="2026-04-29T07:05:03.166" v="1360" actId="20577"/>
          <ac:graphicFrameMkLst>
            <pc:docMk/>
            <pc:sldMk cId="2202346117" sldId="269"/>
            <ac:graphicFrameMk id="2" creationId="{0D14D557-EA65-9EC3-70B6-D074AB787017}"/>
          </ac:graphicFrameMkLst>
        </pc:graphicFrameChg>
        <pc:picChg chg="add mod">
          <ac:chgData name="Amalie Rognaldsen Eide" userId="1c12a67f-9e98-4e42-b1b0-638468f40697" providerId="ADAL" clId="{1BE9E021-3A0B-4C7D-93E2-DDF836E48414}" dt="2026-04-28T11:09:09.703" v="78" actId="1076"/>
          <ac:picMkLst>
            <pc:docMk/>
            <pc:sldMk cId="2202346117" sldId="269"/>
            <ac:picMk id="4" creationId="{C064D62D-0830-6303-0164-735043DE3655}"/>
          </ac:picMkLst>
        </pc:picChg>
      </pc:sldChg>
      <pc:sldChg chg="addSp delSp modSp add mod ord">
        <pc:chgData name="Amalie Rognaldsen Eide" userId="1c12a67f-9e98-4e42-b1b0-638468f40697" providerId="ADAL" clId="{1BE9E021-3A0B-4C7D-93E2-DDF836E48414}" dt="2026-04-30T07:10:05.086" v="1442" actId="20577"/>
        <pc:sldMkLst>
          <pc:docMk/>
          <pc:sldMk cId="1161769574" sldId="270"/>
        </pc:sldMkLst>
        <pc:spChg chg="mod">
          <ac:chgData name="Amalie Rognaldsen Eide" userId="1c12a67f-9e98-4e42-b1b0-638468f40697" providerId="ADAL" clId="{1BE9E021-3A0B-4C7D-93E2-DDF836E48414}" dt="2026-04-30T07:10:05.086" v="1442" actId="20577"/>
          <ac:spMkLst>
            <pc:docMk/>
            <pc:sldMk cId="1161769574" sldId="270"/>
            <ac:spMk id="3" creationId="{32D36B71-31C7-E5FD-36D5-3E53D2601140}"/>
          </ac:spMkLst>
        </pc:spChg>
        <pc:picChg chg="add mod">
          <ac:chgData name="Amalie Rognaldsen Eide" userId="1c12a67f-9e98-4e42-b1b0-638468f40697" providerId="ADAL" clId="{1BE9E021-3A0B-4C7D-93E2-DDF836E48414}" dt="2026-04-28T11:09:42.311" v="87" actId="1076"/>
          <ac:picMkLst>
            <pc:docMk/>
            <pc:sldMk cId="1161769574" sldId="270"/>
            <ac:picMk id="7" creationId="{1F57062F-A30D-41E1-49DD-FCDD4D4BAAB2}"/>
          </ac:picMkLst>
        </pc:picChg>
      </pc:sldChg>
      <pc:sldChg chg="addSp delSp modSp add mod ord">
        <pc:chgData name="Amalie Rognaldsen Eide" userId="1c12a67f-9e98-4e42-b1b0-638468f40697" providerId="ADAL" clId="{1BE9E021-3A0B-4C7D-93E2-DDF836E48414}" dt="2026-04-29T07:04:32.193" v="1347" actId="1076"/>
        <pc:sldMkLst>
          <pc:docMk/>
          <pc:sldMk cId="869438431" sldId="271"/>
        </pc:sldMkLst>
        <pc:spChg chg="mod">
          <ac:chgData name="Amalie Rognaldsen Eide" userId="1c12a67f-9e98-4e42-b1b0-638468f40697" providerId="ADAL" clId="{1BE9E021-3A0B-4C7D-93E2-DDF836E48414}" dt="2026-04-29T06:50:20.702" v="158" actId="1076"/>
          <ac:spMkLst>
            <pc:docMk/>
            <pc:sldMk cId="869438431" sldId="271"/>
            <ac:spMk id="2" creationId="{34C9017E-7074-069C-E1CC-39576652E53F}"/>
          </ac:spMkLst>
        </pc:spChg>
        <pc:graphicFrameChg chg="add mod modGraphic">
          <ac:chgData name="Amalie Rognaldsen Eide" userId="1c12a67f-9e98-4e42-b1b0-638468f40697" providerId="ADAL" clId="{1BE9E021-3A0B-4C7D-93E2-DDF836E48414}" dt="2026-04-29T07:04:32.193" v="1347" actId="1076"/>
          <ac:graphicFrameMkLst>
            <pc:docMk/>
            <pc:sldMk cId="869438431" sldId="271"/>
            <ac:graphicFrameMk id="3" creationId="{763619AB-A461-1566-B68B-6556CCC159DA}"/>
          </ac:graphicFrameMkLst>
        </pc:graphicFrameChg>
        <pc:graphicFrameChg chg="mod modGraphic">
          <ac:chgData name="Amalie Rognaldsen Eide" userId="1c12a67f-9e98-4e42-b1b0-638468f40697" providerId="ADAL" clId="{1BE9E021-3A0B-4C7D-93E2-DDF836E48414}" dt="2026-04-29T07:04:29.257" v="1346" actId="1076"/>
          <ac:graphicFrameMkLst>
            <pc:docMk/>
            <pc:sldMk cId="869438431" sldId="271"/>
            <ac:graphicFrameMk id="5" creationId="{F420C509-4B3D-EFBB-17F9-00EF9E3A76EE}"/>
          </ac:graphicFrameMkLst>
        </pc:graphicFrameChg>
        <pc:picChg chg="add mod">
          <ac:chgData name="Amalie Rognaldsen Eide" userId="1c12a67f-9e98-4e42-b1b0-638468f40697" providerId="ADAL" clId="{1BE9E021-3A0B-4C7D-93E2-DDF836E48414}" dt="2026-04-29T06:47:03.374" v="116" actId="1076"/>
          <ac:picMkLst>
            <pc:docMk/>
            <pc:sldMk cId="869438431" sldId="271"/>
            <ac:picMk id="1026" creationId="{DAEADEFA-E853-60F7-43CA-BB48D6A97169}"/>
          </ac:picMkLst>
        </pc:picChg>
        <pc:picChg chg="del">
          <ac:chgData name="Amalie Rognaldsen Eide" userId="1c12a67f-9e98-4e42-b1b0-638468f40697" providerId="ADAL" clId="{1BE9E021-3A0B-4C7D-93E2-DDF836E48414}" dt="2026-04-29T06:46:49.946" v="111" actId="478"/>
          <ac:picMkLst>
            <pc:docMk/>
            <pc:sldMk cId="869438431" sldId="271"/>
            <ac:picMk id="6148" creationId="{6268E123-CEF2-4CE6-3157-E387EC1D5756}"/>
          </ac:picMkLst>
        </pc:picChg>
      </pc:sldChg>
      <pc:sldChg chg="addSp delSp modSp add mod ord chgLayout">
        <pc:chgData name="Amalie Rognaldsen Eide" userId="1c12a67f-9e98-4e42-b1b0-638468f40697" providerId="ADAL" clId="{1BE9E021-3A0B-4C7D-93E2-DDF836E48414}" dt="2026-04-29T06:51:47.345" v="175" actId="20577"/>
        <pc:sldMkLst>
          <pc:docMk/>
          <pc:sldMk cId="1075692348" sldId="272"/>
        </pc:sldMkLst>
        <pc:spChg chg="mod ord">
          <ac:chgData name="Amalie Rognaldsen Eide" userId="1c12a67f-9e98-4e42-b1b0-638468f40697" providerId="ADAL" clId="{1BE9E021-3A0B-4C7D-93E2-DDF836E48414}" dt="2026-04-29T06:51:04.946" v="159" actId="700"/>
          <ac:spMkLst>
            <pc:docMk/>
            <pc:sldMk cId="1075692348" sldId="272"/>
            <ac:spMk id="2" creationId="{C474130A-D218-00F0-D026-AE6C9A150893}"/>
          </ac:spMkLst>
        </pc:spChg>
        <pc:spChg chg="mod ord">
          <ac:chgData name="Amalie Rognaldsen Eide" userId="1c12a67f-9e98-4e42-b1b0-638468f40697" providerId="ADAL" clId="{1BE9E021-3A0B-4C7D-93E2-DDF836E48414}" dt="2026-04-29T06:51:47.345" v="175" actId="20577"/>
          <ac:spMkLst>
            <pc:docMk/>
            <pc:sldMk cId="1075692348" sldId="272"/>
            <ac:spMk id="3" creationId="{F9962AD4-24E3-8E78-844E-4AA1A931A3FE}"/>
          </ac:spMkLst>
        </pc:spChg>
        <pc:spChg chg="add mod ord">
          <ac:chgData name="Amalie Rognaldsen Eide" userId="1c12a67f-9e98-4e42-b1b0-638468f40697" providerId="ADAL" clId="{1BE9E021-3A0B-4C7D-93E2-DDF836E48414}" dt="2026-04-29T06:51:26.173" v="173" actId="27636"/>
          <ac:spMkLst>
            <pc:docMk/>
            <pc:sldMk cId="1075692348" sldId="272"/>
            <ac:spMk id="5" creationId="{1B078C48-DA26-A932-9710-4CB582653627}"/>
          </ac:spMkLst>
        </pc:spChg>
        <pc:picChg chg="add mod">
          <ac:chgData name="Amalie Rognaldsen Eide" userId="1c12a67f-9e98-4e42-b1b0-638468f40697" providerId="ADAL" clId="{1BE9E021-3A0B-4C7D-93E2-DDF836E48414}" dt="2026-04-29T06:47:24.054" v="122" actId="1076"/>
          <ac:picMkLst>
            <pc:docMk/>
            <pc:sldMk cId="1075692348" sldId="272"/>
            <ac:picMk id="4" creationId="{970DD606-6007-9021-4AE1-DF64B9CBD125}"/>
          </ac:picMkLst>
        </pc:picChg>
        <pc:picChg chg="del">
          <ac:chgData name="Amalie Rognaldsen Eide" userId="1c12a67f-9e98-4e42-b1b0-638468f40697" providerId="ADAL" clId="{1BE9E021-3A0B-4C7D-93E2-DDF836E48414}" dt="2026-04-29T06:47:21.413" v="120" actId="478"/>
          <ac:picMkLst>
            <pc:docMk/>
            <pc:sldMk cId="1075692348" sldId="272"/>
            <ac:picMk id="7" creationId="{C4968253-58A5-9AEF-210B-0AB3730F01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EF6E5-97A4-4272-9C47-826E1B1AB239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A0E4E-3799-4812-94B2-C7010120F9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8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A0E4E-3799-4812-94B2-C7010120F97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41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A0E4E-3799-4812-94B2-C7010120F97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18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A6C79-D937-7176-D85A-9B99DC130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52236A5-27F5-6796-9256-D6B1490B6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B7D76CC-4C89-D8E3-E612-94401C183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E12EF4-E32C-EBAE-B395-DBDAB7844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A0E4E-3799-4812-94B2-C7010120F97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2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E87A55-4D49-B489-3F4D-A51126ACC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21C1D0-82C9-2E18-998D-F6A5AFF85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943799-6B63-4C15-E289-AB086FA1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B77757-A6AE-5FDC-80E2-E2609C03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B8AFAB-B216-4719-A778-F78DDDFE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882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604E19-DD38-94A3-E71F-4A840AEE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DB6BB49-CA63-0BEB-C923-63580CF78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B7DBB-5545-95F0-8E35-DC3DE303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77C23B-48B6-D679-94EB-A6F2E152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E62876-C42E-959E-E7E3-BBE4881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78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6D670EF-CE77-0A05-6EC5-CC5C27020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897F1A7-ADDB-E680-F4AA-2DEC2E01B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98600F-AE24-79B9-0836-D5A338FA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17A52E-8468-E0C8-5580-E7F7E1F5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AFA7C6-6036-5DB1-A339-4DBB5E9B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1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3EC536-D1B0-B360-0752-7A22CB57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CF576F-B568-B7AA-D1BE-F11C93BF1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86012A-492F-DBC1-9CAF-374BB96D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391F50-6BD9-CE78-AFEF-EB19A00F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64474C-8B45-0FB0-0F71-08E8EDEB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19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0FA625-3961-FA25-CDE4-28C96A45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369150-47C6-4EC0-D326-902EB827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B4E2A6-F146-DFA3-367E-E866F3F0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191295-BBD2-8B7A-8612-E7F4F99A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F43A1D-F72C-F6C6-6B1C-1F609EA6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31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A292FA-4C74-7A46-E415-A5D078B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118F58-4618-2454-358F-619D48BDF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0C8597-0577-917A-E0A7-43E457A3B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380FAF-A486-D9B2-E26C-6D5AFE42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9AC0124-8185-367E-7D40-AD426CC2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EF674C-037F-A47F-80C6-63D600E5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16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D1B6EB-F039-0F76-ADF7-2F88B752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F41AF3-9FA6-7CEF-5151-874F065E0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9445A6-19FD-5558-D794-B1F134DF1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8AEE6A-C4FF-A9A3-8441-08BE321F7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20BFEE9-CE10-9D48-8E78-BBEF9ED47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61CADE1-67F1-D455-1B60-D2C09173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A8A952D-1313-674A-2BD9-398E52A6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D18BE1C-A73B-C268-8685-2DB4F938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9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E4D9A-3CA9-E8D8-219F-D37C7C38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64057F1-AC57-52D6-E8F2-39A41424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348FB9-487C-1A5A-7682-BEA1E30F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4725043-798D-C981-237D-0738AD80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83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41D48D-C566-AF2C-45C8-6FFAD663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4F2362E-091E-EDB5-5155-27C23E2D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805F0D9-18A4-E439-DC89-E413651C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0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0AFC17-A5A0-A7E8-30B5-41CE119E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1CE4CB-7F52-D9F4-98F6-1F080E2D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CB72A5B-703F-38A4-91DF-6DDA9F99C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599625-F289-F279-0B68-A064AF72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6B347FD-021A-223A-2AB4-28DE23C9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BD22DF-4936-12AF-63EA-7C8DB7F4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3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3CDE6F-5318-0962-274F-8583A05D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8C6B349-6928-D214-76B1-48AF0AC62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93EC043-E68D-077C-9667-0682744A0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737BFDE-9152-CBB5-2D1C-8403A138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C6B5F9-0164-C663-9D51-50C2944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5157A34-7C7E-0815-E311-83B1724D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33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5F90042-59FC-697F-325F-FA8B0384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1629044-B303-1641-C19A-A5A0C1AF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91AC35-B06B-B061-2DBE-309AD4915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8541C-6E81-480C-B6D9-6C4100429B7B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CCCD24-6F39-0D9F-36CB-9A57CFE6B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17621E-9B4F-8080-6F5D-65A211A79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8894FB-42B8-486A-B2E3-C8883B8022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486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Nye Sandefjord kommune med i Norsk Kulturarv - Norsk Kulturarv">
            <a:extLst>
              <a:ext uri="{FF2B5EF4-FFF2-40B4-BE49-F238E27FC236}">
                <a16:creationId xmlns:a16="http://schemas.microsoft.com/office/drawing/2014/main" id="{A5AE2132-82AD-29AF-C491-0EA04A5E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51" y="1428704"/>
            <a:ext cx="2030631" cy="114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62A95C-F479-5C97-266C-3EAE1CF83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583" y="3080731"/>
            <a:ext cx="4425563" cy="309623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50000"/>
              </a:lnSpc>
            </a:pPr>
            <a:r>
              <a:rPr lang="nb-NO" sz="1600" dirty="0">
                <a:latin typeface="Segoe UI" panose="020B0502040204020203" pitchFamily="34" charset="0"/>
                <a:cs typeface="Segoe UI" panose="020B0502040204020203" pitchFamily="34" charset="0"/>
              </a:rPr>
              <a:t>Hovedprosjektgruppen består av 15 medlemmer</a:t>
            </a:r>
          </a:p>
          <a:p>
            <a:pPr marL="285750" indent="-285750">
              <a:lnSpc>
                <a:spcPct val="150000"/>
              </a:lnSpc>
            </a:pPr>
            <a:r>
              <a:rPr lang="nb-NO" sz="1600" dirty="0">
                <a:latin typeface="Segoe UI" panose="020B0502040204020203" pitchFamily="34" charset="0"/>
                <a:cs typeface="Segoe UI" panose="020B0502040204020203" pitchFamily="34" charset="0"/>
              </a:rPr>
              <a:t>Styringsgruppe er seksjonsledere i helse</a:t>
            </a:r>
          </a:p>
          <a:p>
            <a:pPr marL="285750" indent="-285750">
              <a:lnSpc>
                <a:spcPct val="150000"/>
              </a:lnSpc>
            </a:pPr>
            <a:r>
              <a:rPr lang="nb-NO" sz="1600" dirty="0">
                <a:latin typeface="Segoe UI" panose="020B0502040204020203" pitchFamily="34" charset="0"/>
                <a:cs typeface="Segoe UI" panose="020B0502040204020203" pitchFamily="34" charset="0"/>
              </a:rPr>
              <a:t>Referansegruppen er vår egen rådgivergruppen i helse</a:t>
            </a:r>
          </a:p>
          <a:p>
            <a:pPr marL="285750" indent="-285750">
              <a:lnSpc>
                <a:spcPct val="150000"/>
              </a:lnSpc>
            </a:pPr>
            <a:r>
              <a:rPr lang="nb-NO" sz="1600" dirty="0">
                <a:latin typeface="Segoe UI" panose="020B0502040204020203" pitchFamily="34" charset="0"/>
                <a:cs typeface="Segoe UI" panose="020B0502040204020203" pitchFamily="34" charset="0"/>
              </a:rPr>
              <a:t>Egne statusmøter med tillitsvalgte og verneombud</a:t>
            </a:r>
          </a:p>
          <a:p>
            <a:pPr marL="285750" indent="-285750">
              <a:lnSpc>
                <a:spcPct val="150000"/>
              </a:lnSpc>
            </a:pPr>
            <a:r>
              <a:rPr lang="nb-NO" sz="1600" dirty="0">
                <a:latin typeface="Segoe UI" panose="020B0502040204020203" pitchFamily="34" charset="0"/>
                <a:cs typeface="Segoe UI" panose="020B0502040204020203" pitchFamily="34" charset="0"/>
              </a:rPr>
              <a:t>Superbruker team er opprettet i organisasjonen. Består av 2-3 per avdeling ut i fra avdelingsstørrelse</a:t>
            </a:r>
          </a:p>
          <a:p>
            <a:pPr>
              <a:lnSpc>
                <a:spcPct val="150000"/>
              </a:lnSpc>
            </a:pPr>
            <a:endParaRPr lang="nb-NO" sz="1600" dirty="0"/>
          </a:p>
        </p:txBody>
      </p:sp>
      <p:graphicFrame>
        <p:nvGraphicFramePr>
          <p:cNvPr id="5" name="Plassholder for innhold 3">
            <a:extLst>
              <a:ext uri="{FF2B5EF4-FFF2-40B4-BE49-F238E27FC236}">
                <a16:creationId xmlns:a16="http://schemas.microsoft.com/office/drawing/2014/main" id="{890DE890-F76A-9419-6130-45A49FC88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129728"/>
              </p:ext>
            </p:extLst>
          </p:nvPr>
        </p:nvGraphicFramePr>
        <p:xfrm>
          <a:off x="5420737" y="494480"/>
          <a:ext cx="5828969" cy="51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926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  <a:gridCol w="2858043">
                  <a:extLst>
                    <a:ext uri="{9D8B030D-6E8A-4147-A177-3AD203B41FA5}">
                      <a16:colId xmlns:a16="http://schemas.microsoft.com/office/drawing/2014/main" val="3796529947"/>
                    </a:ext>
                  </a:extLst>
                </a:gridCol>
              </a:tblGrid>
              <a:tr h="239001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Navn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Stilling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Alexandra Berthling-Hansen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Prosjektleder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Benedicte Thom Brekke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Helseforvaltningen - Enhetsleder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Systemansvarlig (ikke ansatt)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Helseforvaltningen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Vibeke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Selstø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Høijord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Helseforvaltningen - HDU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8257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Jane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Hellingsrud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Helseforvaltningen – HDU enhetsleder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21670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Kjetil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Klepaker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Bolig aktivitet og avlastning - Rådgiver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54377"/>
                  </a:ext>
                </a:extLst>
              </a:tr>
              <a:tr h="326182">
                <a:tc>
                  <a:txBody>
                    <a:bodyPr/>
                    <a:lstStyle/>
                    <a:p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Meave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Elida Myklebostad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Kirwin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Senter og hjemmetjenester - Rådgiver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6506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Ørjan Hansen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Bo- og behandlingssenter - Rådgiver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758907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Beate Bernes Rising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Bo- og behandlingssenter – Rådgiver Nygård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8115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Stine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Roppestad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Psykisk helse og rus - Enhetsleder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23884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Noushin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Niknam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Kultur, idrett og fritid – Konsulent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dok.senter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890010"/>
                  </a:ext>
                </a:extLst>
              </a:tr>
              <a:tr h="41490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Janne Borch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Kunnskap barn og unge - Enhetsleder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Fysio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og ergo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tj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0-18 år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67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Frode Eggen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IKT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120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Marit Dale Petersen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HDU og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DigiTV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42217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Rikke Firing Grønningsæter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Hovedtillitsvalgt NSF</a:t>
                      </a:r>
                    </a:p>
                    <a:p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87910"/>
                  </a:ext>
                </a:extLst>
              </a:tr>
            </a:tbl>
          </a:graphicData>
        </a:graphic>
      </p:graphicFrame>
      <p:pic>
        <p:nvPicPr>
          <p:cNvPr id="8" name="Picture 2" descr="Digitale Telemark og Vestfold, DigiTV - DigiTV">
            <a:extLst>
              <a:ext uri="{FF2B5EF4-FFF2-40B4-BE49-F238E27FC236}">
                <a16:creationId xmlns:a16="http://schemas.microsoft.com/office/drawing/2014/main" id="{5611F883-602C-2ED0-5AD4-16824806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00F46B1F-9AFB-1FE1-73A2-C4CB0E7418A9}"/>
              </a:ext>
            </a:extLst>
          </p:cNvPr>
          <p:cNvCxnSpPr>
            <a:cxnSpLocks/>
          </p:cNvCxnSpPr>
          <p:nvPr/>
        </p:nvCxnSpPr>
        <p:spPr>
          <a:xfrm flipH="1">
            <a:off x="846151" y="2787954"/>
            <a:ext cx="3161306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A9C76A00-8544-02A9-505A-AA5ED51C9165}"/>
              </a:ext>
            </a:extLst>
          </p:cNvPr>
          <p:cNvSpPr txBox="1">
            <a:spLocks/>
          </p:cNvSpPr>
          <p:nvPr/>
        </p:nvSpPr>
        <p:spPr>
          <a:xfrm>
            <a:off x="775583" y="1245050"/>
            <a:ext cx="3349819" cy="1354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b-NO" sz="4400" dirty="0">
                <a:latin typeface="Segoe UI" panose="020B0502040204020203" pitchFamily="34" charset="0"/>
                <a:cs typeface="Segoe UI" panose="020B0502040204020203" pitchFamily="34" charset="0"/>
              </a:rPr>
              <a:t>Sandefjord kommune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263483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A0FFA-9085-7616-9099-5CE58CE9A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8265CB-1A23-BA80-B0E5-4AB08983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91038" cy="1325563"/>
          </a:xfrm>
        </p:spPr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Påbegynte 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D23B19-20E8-4435-F60B-2EA18EB80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9790910" cy="407781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Informasjon ut til ansatte om 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Aidn</a:t>
            </a: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 via intranett/mail/Superbrukere/Ledere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Informert om videre prosess i kvalitetsutvalg i kommunen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Gjennomgang av superbrukerliste/oppdaterer med nye, legger til i 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teamskanal</a:t>
            </a:r>
            <a:endParaRPr lang="nb-N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Rydding i 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CosDoc</a:t>
            </a:r>
            <a:endParaRPr lang="nb-N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Lage sjekklister for hva som skal ryddes i 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CosDoc</a:t>
            </a: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 til de ute i tjenestene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Distribuerer SUS undersøkelsen via mail/intranett/ledere/virksomhetsledere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Startet med å lage oversikt over ressursbruk manuelt arbeid/plotting pr. avdeling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Satt opp møtepunkter i prosjektgruppen frem mot sommer</a:t>
            </a:r>
          </a:p>
        </p:txBody>
      </p:sp>
      <p:pic>
        <p:nvPicPr>
          <p:cNvPr id="6" name="Picture 2" descr="Digitale Telemark og Vestfold, DigiTV - DigiTV">
            <a:extLst>
              <a:ext uri="{FF2B5EF4-FFF2-40B4-BE49-F238E27FC236}">
                <a16:creationId xmlns:a16="http://schemas.microsoft.com/office/drawing/2014/main" id="{1E7AF549-DDBE-D0CD-9ACD-54FD3DD4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1E18E80-6E11-E15B-68FF-EE4B566DDF49}"/>
              </a:ext>
            </a:extLst>
          </p:cNvPr>
          <p:cNvCxnSpPr>
            <a:cxnSpLocks/>
          </p:cNvCxnSpPr>
          <p:nvPr/>
        </p:nvCxnSpPr>
        <p:spPr>
          <a:xfrm flipH="1">
            <a:off x="981323" y="1515745"/>
            <a:ext cx="4513028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Eikeblad symbol for nye Holmestrand – NRK Vestfold og Telemark – Lokale  nyheter, TV og radio">
            <a:extLst>
              <a:ext uri="{FF2B5EF4-FFF2-40B4-BE49-F238E27FC236}">
                <a16:creationId xmlns:a16="http://schemas.microsoft.com/office/drawing/2014/main" id="{8BE0A349-2952-9FAA-8E39-F5C50818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61" y="502934"/>
            <a:ext cx="1866567" cy="10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1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F91E3-20AE-9760-5498-97C132D6E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igitale Telemark og Vestfold, DigiTV - DigiTV">
            <a:extLst>
              <a:ext uri="{FF2B5EF4-FFF2-40B4-BE49-F238E27FC236}">
                <a16:creationId xmlns:a16="http://schemas.microsoft.com/office/drawing/2014/main" id="{CEB5DD55-4B1F-E9EE-DAA2-9C542EBF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633BFAA0-96D2-6EB0-B15E-4B30FBEEAE7D}"/>
              </a:ext>
            </a:extLst>
          </p:cNvPr>
          <p:cNvCxnSpPr>
            <a:cxnSpLocks/>
          </p:cNvCxnSpPr>
          <p:nvPr/>
        </p:nvCxnSpPr>
        <p:spPr>
          <a:xfrm flipH="1">
            <a:off x="838199" y="1703180"/>
            <a:ext cx="3161306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6E0378-30F6-E7F0-97A3-D6DB00E2591D}"/>
              </a:ext>
            </a:extLst>
          </p:cNvPr>
          <p:cNvSpPr txBox="1"/>
          <p:nvPr/>
        </p:nvSpPr>
        <p:spPr>
          <a:xfrm>
            <a:off x="697063" y="753010"/>
            <a:ext cx="5475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Segoe UI" panose="020B0502040204020203" pitchFamily="34" charset="0"/>
                <a:cs typeface="Segoe UI" panose="020B0502040204020203" pitchFamily="34" charset="0"/>
              </a:rPr>
              <a:t>Kragerø kommune</a:t>
            </a:r>
          </a:p>
        </p:txBody>
      </p:sp>
      <p:graphicFrame>
        <p:nvGraphicFramePr>
          <p:cNvPr id="2" name="Plassholder for innhold 6">
            <a:extLst>
              <a:ext uri="{FF2B5EF4-FFF2-40B4-BE49-F238E27FC236}">
                <a16:creationId xmlns:a16="http://schemas.microsoft.com/office/drawing/2014/main" id="{0D14D557-EA65-9EC3-70B6-D074AB7870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9790571"/>
              </p:ext>
            </p:extLst>
          </p:nvPr>
        </p:nvGraphicFramePr>
        <p:xfrm>
          <a:off x="838199" y="1975489"/>
          <a:ext cx="9669114" cy="43169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3038">
                  <a:extLst>
                    <a:ext uri="{9D8B030D-6E8A-4147-A177-3AD203B41FA5}">
                      <a16:colId xmlns:a16="http://schemas.microsoft.com/office/drawing/2014/main" val="125381873"/>
                    </a:ext>
                  </a:extLst>
                </a:gridCol>
                <a:gridCol w="3223038">
                  <a:extLst>
                    <a:ext uri="{9D8B030D-6E8A-4147-A177-3AD203B41FA5}">
                      <a16:colId xmlns:a16="http://schemas.microsoft.com/office/drawing/2014/main" val="1666957060"/>
                    </a:ext>
                  </a:extLst>
                </a:gridCol>
                <a:gridCol w="3223038">
                  <a:extLst>
                    <a:ext uri="{9D8B030D-6E8A-4147-A177-3AD203B41FA5}">
                      <a16:colId xmlns:a16="http://schemas.microsoft.com/office/drawing/2014/main" val="2858909841"/>
                    </a:ext>
                  </a:extLst>
                </a:gridCol>
              </a:tblGrid>
              <a:tr h="279233">
                <a:tc>
                  <a:txBody>
                    <a:bodyPr/>
                    <a:lstStyle/>
                    <a:p>
                      <a:r>
                        <a:rPr lang="nb-NO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Stilling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Navn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Stilling i kommunen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46381"/>
                  </a:ext>
                </a:extLst>
              </a:tr>
              <a:tr h="227772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Prosjektleder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Elin Skarvang-Hamnefors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Prosjektleder digitalisering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78263"/>
                  </a:ext>
                </a:extLst>
              </a:tr>
              <a:tr h="223386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Systemansvarlig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Ingunn Haslund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Systemansvarlig </a:t>
                      </a: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Cosdoc</a:t>
                      </a: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/Systemansvarlig </a:t>
                      </a: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Aidn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699690"/>
                  </a:ext>
                </a:extLst>
              </a:tr>
              <a:tr h="298720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Systemansvarlig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Gry Anette Hafredal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Avdelingsleder Tjenestekontoret/Systemansvarlig </a:t>
                      </a: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Aidn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281538"/>
                  </a:ext>
                </a:extLst>
              </a:tr>
              <a:tr h="223386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Opplæringskoordinator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Torill Sandberg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Rådgiver Helse og omsorg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539083"/>
                  </a:ext>
                </a:extLst>
              </a:tr>
              <a:tr h="223386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IT-ressurs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Adam Moen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Stabssjef IT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43518"/>
                  </a:ext>
                </a:extLst>
              </a:tr>
              <a:tr h="223386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 ressurs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Jostein Ulltveit-Moe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 rådgiver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35263"/>
                  </a:ext>
                </a:extLst>
              </a:tr>
              <a:tr h="223386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IT-ressurs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Monica Sundquist Larsen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 rådgiver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46833"/>
                  </a:ext>
                </a:extLst>
              </a:tr>
              <a:tr h="502620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Område/avdelingsansvarlig </a:t>
                      </a: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Marienlyst (med </a:t>
                      </a: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u.etg</a:t>
                      </a: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sykehuset) </a:t>
                      </a: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Furubo</a:t>
                      </a: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Helle, Sannidal, Tangheia og bemanningsteam.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Hanna Vatn Svensson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Fagsykepleier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01007"/>
                  </a:ext>
                </a:extLst>
              </a:tr>
              <a:tr h="502620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Område/avdelingsansvarlig: </a:t>
                      </a: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Sjådamveien</a:t>
                      </a: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1 og 37-39, Holt, </a:t>
                      </a: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Librekk</a:t>
                      </a: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Eplehagen, </a:t>
                      </a: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Kalstadveien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l" rtl="0">
                        <a:buNone/>
                      </a:pP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Ospevikveien</a:t>
                      </a: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og AMT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Anette Garstad Levin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Vernepleier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77462"/>
                  </a:ext>
                </a:extLst>
              </a:tr>
              <a:tr h="363003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Område/avdelingsansvarlig</a:t>
                      </a: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</a:t>
                      </a: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Fysio</a:t>
                      </a: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/Ergo, Dagsenteret, Hjemmetjenesten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Beate Vellene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Systemansvarlig </a:t>
                      </a:r>
                      <a:r>
                        <a:rPr lang="nb-NO" sz="1000" b="0" i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Velferdsteknologli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12694"/>
                  </a:ext>
                </a:extLst>
              </a:tr>
              <a:tr h="363003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Område/avdelingsansvarlig: </a:t>
                      </a: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Tjenestekontor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Maria Vatn Larsen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Avdelingsleder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l" rtl="0">
                        <a:buNone/>
                      </a:pPr>
                      <a:r>
                        <a:rPr lang="nb-NO" sz="10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Tjenestekontoret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21148"/>
                  </a:ext>
                </a:extLst>
              </a:tr>
              <a:tr h="263073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Arkivressurs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Fredrik Vik Nilsen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Arkivleder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356751"/>
                  </a:ext>
                </a:extLst>
              </a:tr>
            </a:tbl>
          </a:graphicData>
        </a:graphic>
      </p:graphicFrame>
      <p:pic>
        <p:nvPicPr>
          <p:cNvPr id="4" name="Picture 4" descr="Kragerø kommune – lokalhistoriewiki.no">
            <a:extLst>
              <a:ext uri="{FF2B5EF4-FFF2-40B4-BE49-F238E27FC236}">
                <a16:creationId xmlns:a16="http://schemas.microsoft.com/office/drawing/2014/main" id="{C064D62D-0830-6303-0164-735043DE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0526"/>
            <a:ext cx="768991" cy="12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4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6C3D5-CAD3-9065-3A9F-B0D196484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8CAAC1-776A-CCBE-0D7C-51DF4FA8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91038" cy="1325563"/>
          </a:xfrm>
        </p:spPr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Påbegynte 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D36B71-31C7-E5FD-36D5-3E53D2601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9790910" cy="40778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Definert styringsgruppe og prosjektgruppe. </a:t>
            </a:r>
          </a:p>
          <a:p>
            <a:pPr lvl="1"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Prosjektgruppen har fått definerte ansvarsområder.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Jobbet med forankring:</a:t>
            </a:r>
          </a:p>
          <a:p>
            <a:pPr lvl="1"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Hatt informasjonsmøter med styringsgruppen (virksomhetslederne i Helse og omsorg), Kommunedirektørens ledergruppe og avdelingslederne i Helse og omsorg)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Fått på plass superbrukere i hver avdeling (1-2)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Prosjektleder har begynt å forberede for ROS, DPIA og nullpunkts måling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Begynt å sende ut forespørsler til 3.parts leverandører om integrasjoner. </a:t>
            </a:r>
          </a:p>
          <a:p>
            <a:pPr>
              <a:lnSpc>
                <a:spcPct val="160000"/>
              </a:lnSpc>
            </a:pPr>
            <a:endParaRPr lang="nb-N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60000"/>
              </a:lnSpc>
            </a:pPr>
            <a:endParaRPr lang="nb-N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60000"/>
              </a:lnSpc>
            </a:pPr>
            <a:endParaRPr lang="nb-NO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Digitale Telemark og Vestfold, DigiTV - DigiTV">
            <a:extLst>
              <a:ext uri="{FF2B5EF4-FFF2-40B4-BE49-F238E27FC236}">
                <a16:creationId xmlns:a16="http://schemas.microsoft.com/office/drawing/2014/main" id="{527F8E2D-0CAE-4173-DE30-432657AC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C8CEF4A-0EF2-BE33-5590-8C3D8813B4A8}"/>
              </a:ext>
            </a:extLst>
          </p:cNvPr>
          <p:cNvCxnSpPr>
            <a:cxnSpLocks/>
          </p:cNvCxnSpPr>
          <p:nvPr/>
        </p:nvCxnSpPr>
        <p:spPr>
          <a:xfrm flipH="1">
            <a:off x="981323" y="1515745"/>
            <a:ext cx="4513028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Kragerø kommune – lokalhistoriewiki.no">
            <a:extLst>
              <a:ext uri="{FF2B5EF4-FFF2-40B4-BE49-F238E27FC236}">
                <a16:creationId xmlns:a16="http://schemas.microsoft.com/office/drawing/2014/main" id="{1F57062F-A30D-41E1-49DD-FCDD4D4B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59" y="253091"/>
            <a:ext cx="768991" cy="12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6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6B561-8FC4-AE49-D36F-F40EC7A48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C9017E-7074-069C-E1CC-39576652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330"/>
            <a:ext cx="10515600" cy="1325563"/>
          </a:xfrm>
        </p:spPr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Skien kommune</a:t>
            </a:r>
          </a:p>
        </p:txBody>
      </p:sp>
      <p:graphicFrame>
        <p:nvGraphicFramePr>
          <p:cNvPr id="5" name="Plassholder for innhold 3">
            <a:extLst>
              <a:ext uri="{FF2B5EF4-FFF2-40B4-BE49-F238E27FC236}">
                <a16:creationId xmlns:a16="http://schemas.microsoft.com/office/drawing/2014/main" id="{F420C509-4B3D-EFBB-17F9-00EF9E3A76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995211"/>
              </p:ext>
            </p:extLst>
          </p:nvPr>
        </p:nvGraphicFramePr>
        <p:xfrm>
          <a:off x="737650" y="2099358"/>
          <a:ext cx="442556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604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  <a:gridCol w="2280962">
                  <a:extLst>
                    <a:ext uri="{9D8B030D-6E8A-4147-A177-3AD203B41FA5}">
                      <a16:colId xmlns:a16="http://schemas.microsoft.com/office/drawing/2014/main" val="3796529947"/>
                    </a:ext>
                  </a:extLst>
                </a:gridCol>
              </a:tblGrid>
              <a:tr h="225625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Navn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Stilling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Malèn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Konstvedt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Prosjektleder/systemansvarlig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Stine Strand Rosenvold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Teamleder/implementeringsstøtte tjenestekontoret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Lene Johansen Andreassen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Systemadmin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CosDoc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/opplæringsansvarlig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Grete Backe Eriksen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Kvalitetsrådgiver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82573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Linn-Ingrid Brekke Halvorsen / Espen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Joris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Gottschal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Integrasjon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21670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Arvid Øien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ITG-støtte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54377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Andrea Mayer (Sykepleierforbundet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Tillitsvalgt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65063"/>
                  </a:ext>
                </a:extLst>
              </a:tr>
            </a:tbl>
          </a:graphicData>
        </a:graphic>
      </p:graphicFrame>
      <p:pic>
        <p:nvPicPr>
          <p:cNvPr id="6" name="Picture 2" descr="Digitale Telemark og Vestfold, DigiTV - DigiTV">
            <a:extLst>
              <a:ext uri="{FF2B5EF4-FFF2-40B4-BE49-F238E27FC236}">
                <a16:creationId xmlns:a16="http://schemas.microsoft.com/office/drawing/2014/main" id="{C35209CB-3E7A-2711-11BE-8464121D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551C32D-06D6-1004-F80D-496F905EEB9F}"/>
              </a:ext>
            </a:extLst>
          </p:cNvPr>
          <p:cNvCxnSpPr>
            <a:cxnSpLocks/>
          </p:cNvCxnSpPr>
          <p:nvPr/>
        </p:nvCxnSpPr>
        <p:spPr>
          <a:xfrm flipH="1">
            <a:off x="973371" y="1690688"/>
            <a:ext cx="3161306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kien – kommune i Telemark – Store norske leksikon">
            <a:extLst>
              <a:ext uri="{FF2B5EF4-FFF2-40B4-BE49-F238E27FC236}">
                <a16:creationId xmlns:a16="http://schemas.microsoft.com/office/drawing/2014/main" id="{DAEADEFA-E853-60F7-43CA-BB48D6A9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0" y="365124"/>
            <a:ext cx="725454" cy="113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Plassholder for innhold 3">
            <a:extLst>
              <a:ext uri="{FF2B5EF4-FFF2-40B4-BE49-F238E27FC236}">
                <a16:creationId xmlns:a16="http://schemas.microsoft.com/office/drawing/2014/main" id="{763619AB-A461-1566-B68B-6556CCC15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122819"/>
              </p:ext>
            </p:extLst>
          </p:nvPr>
        </p:nvGraphicFramePr>
        <p:xfrm>
          <a:off x="5560052" y="2099358"/>
          <a:ext cx="568965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174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  <a:gridCol w="2932480">
                  <a:extLst>
                    <a:ext uri="{9D8B030D-6E8A-4147-A177-3AD203B41FA5}">
                      <a16:colId xmlns:a16="http://schemas.microsoft.com/office/drawing/2014/main" val="3796529947"/>
                    </a:ext>
                  </a:extLst>
                </a:gridCol>
              </a:tblGrid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 fagperson fra hver seksjon</a:t>
                      </a:r>
                    </a:p>
                    <a:p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Navn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Seksjon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Marita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Kold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Gundersen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Fellestjenesten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Gard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Gulseth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Berge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Dokumentsenteret/arkiv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Marte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Asprusten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Nilsen / Cecilie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Ramsvig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Thambirajah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og Camilla Selvåg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Institusjon (Skien helsehus)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David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Levinstein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Rehabilitering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82573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Kristine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Nybu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Selander / Grete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Høyendahl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Hjemmetjenesten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21670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Silje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larssen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Rus og Psykisk helse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54377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Solvår B. Olsen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Tjenestekontoret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65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43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BD4D9-C6F1-6FDD-89E2-B73252984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74130A-D218-00F0-D026-AE6C9A15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Påbegynte 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962AD4-24E3-8E78-844E-4AA1A931A3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Kommunikasjon og klargjøre tjenesten – forankring og fokus på endringsarbeid​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Rydding i gammel EPJ (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Aidn</a:t>
            </a: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 og egen sjekkliste)​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Klargjøre for migrering​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Integrasjoner - planlegge for møter med tredjeparts leverandører​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Kommunikasjonsplan (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Aidn</a:t>
            </a: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 veileder/mal)​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Gevinstrealisering (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nullpunktsmålinger</a:t>
            </a: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 sendt ut 28.04​)</a:t>
            </a:r>
          </a:p>
          <a:p>
            <a:pPr>
              <a:lnSpc>
                <a:spcPct val="160000"/>
              </a:lnSpc>
            </a:pPr>
            <a:endParaRPr lang="nb-NO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B078C48-DA26-A932-9710-4CB5826536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BRREG – prosess startet​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Spider/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Aidn</a:t>
            </a: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ruteopptimaliseringsverktøy</a:t>
            </a: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 – arbeidsgruppe planlegges​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Produksjons- og testmiljø: Planlegge for ressurser, tid og sted​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Opplæring – Planlegge for opplæring og migrering høsten 2026 – «Punsjefest»​</a:t>
            </a:r>
          </a:p>
          <a:p>
            <a:endParaRPr lang="nb-NO" dirty="0"/>
          </a:p>
        </p:txBody>
      </p:sp>
      <p:pic>
        <p:nvPicPr>
          <p:cNvPr id="6" name="Picture 2" descr="Digitale Telemark og Vestfold, DigiTV - DigiTV">
            <a:extLst>
              <a:ext uri="{FF2B5EF4-FFF2-40B4-BE49-F238E27FC236}">
                <a16:creationId xmlns:a16="http://schemas.microsoft.com/office/drawing/2014/main" id="{0EB960EB-38A5-9793-1F5A-D158035A8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49D139F-C185-99A7-0252-472943238779}"/>
              </a:ext>
            </a:extLst>
          </p:cNvPr>
          <p:cNvCxnSpPr>
            <a:cxnSpLocks/>
          </p:cNvCxnSpPr>
          <p:nvPr/>
        </p:nvCxnSpPr>
        <p:spPr>
          <a:xfrm flipH="1">
            <a:off x="981323" y="1515745"/>
            <a:ext cx="4513028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Skien – kommune i Telemark – Store norske leksikon">
            <a:extLst>
              <a:ext uri="{FF2B5EF4-FFF2-40B4-BE49-F238E27FC236}">
                <a16:creationId xmlns:a16="http://schemas.microsoft.com/office/drawing/2014/main" id="{970DD606-6007-9021-4AE1-DF64B9CB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43" y="365125"/>
            <a:ext cx="725454" cy="113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9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CDCA7F-A7F6-1A99-52BD-6252B1A4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Påbegynte 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07DA5E-E743-1827-F67E-A6252F2E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Etablert prosjektgruppe – satt møteplan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Brønnøysundregisteret – forståelse og påbegynt rydding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Rydding i 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CosDoc</a:t>
            </a:r>
            <a:endParaRPr lang="nb-N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Integrasjonsarbeid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Kommunikasjonsplan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Status-møter styringsgruppe og tillitsvalgte og verneombud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Se over ulike avtaler med tredjepartsleverandører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SUS målinger og 2 andre nullpunkts målinger</a:t>
            </a:r>
          </a:p>
          <a:p>
            <a:endParaRPr lang="nb-NO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 descr="Digitale Telemark og Vestfold, DigiTV - DigiTV">
            <a:extLst>
              <a:ext uri="{FF2B5EF4-FFF2-40B4-BE49-F238E27FC236}">
                <a16:creationId xmlns:a16="http://schemas.microsoft.com/office/drawing/2014/main" id="{8508605F-2CAC-94EE-33D3-7F7EAB79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ye Sandefjord kommune med i Norsk Kulturarv - Norsk Kulturarv">
            <a:extLst>
              <a:ext uri="{FF2B5EF4-FFF2-40B4-BE49-F238E27FC236}">
                <a16:creationId xmlns:a16="http://schemas.microsoft.com/office/drawing/2014/main" id="{A28B0BD5-B008-090F-1993-366A813A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164"/>
            <a:ext cx="2030631" cy="114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006391C-D795-5D01-7252-A3D591F288E9}"/>
              </a:ext>
            </a:extLst>
          </p:cNvPr>
          <p:cNvCxnSpPr>
            <a:cxnSpLocks/>
          </p:cNvCxnSpPr>
          <p:nvPr/>
        </p:nvCxnSpPr>
        <p:spPr>
          <a:xfrm flipH="1">
            <a:off x="981323" y="1515745"/>
            <a:ext cx="4513028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2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17B0E8-8BCF-E037-077B-DF3A611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Horten kommune</a:t>
            </a:r>
          </a:p>
        </p:txBody>
      </p:sp>
      <p:graphicFrame>
        <p:nvGraphicFramePr>
          <p:cNvPr id="5" name="Plassholder for innhold 3">
            <a:extLst>
              <a:ext uri="{FF2B5EF4-FFF2-40B4-BE49-F238E27FC236}">
                <a16:creationId xmlns:a16="http://schemas.microsoft.com/office/drawing/2014/main" id="{68BB8A29-E03A-FD56-4406-6D5B854B6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330554"/>
              </p:ext>
            </p:extLst>
          </p:nvPr>
        </p:nvGraphicFramePr>
        <p:xfrm>
          <a:off x="973371" y="2043428"/>
          <a:ext cx="10011852" cy="361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686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  <a:gridCol w="5160166">
                  <a:extLst>
                    <a:ext uri="{9D8B030D-6E8A-4147-A177-3AD203B41FA5}">
                      <a16:colId xmlns:a16="http://schemas.microsoft.com/office/drawing/2014/main" val="3796529947"/>
                    </a:ext>
                  </a:extLst>
                </a:gridCol>
              </a:tblGrid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Rolle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Stilling </a:t>
                      </a:r>
                      <a:r>
                        <a:rPr lang="nb-NO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prosjektet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Prosjektleder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Fagkoordinator fra alle tjenesteområdene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Ressurspersoner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Rådgivere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Ressurspersoner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Merkantile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Ressurspersoner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82573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Kommunalsjef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Styringsgruppe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21670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Helseledere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Styringsgruppe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54377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HMS-utvalg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Styringsgruppe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65063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Teknisk prosjektgruppe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758907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Arkiv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Teknisk prosjektgruppe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8115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Systemansvarlig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Teknisk prosjektgruppe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23884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Personvern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Teknisk prosjektgruppe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890010"/>
                  </a:ext>
                </a:extLst>
              </a:tr>
              <a:tr h="320204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Økonomi (ved behov)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Teknisk prosjektgruppe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6783"/>
                  </a:ext>
                </a:extLst>
              </a:tr>
            </a:tbl>
          </a:graphicData>
        </a:graphic>
      </p:graphicFrame>
      <p:pic>
        <p:nvPicPr>
          <p:cNvPr id="6" name="Picture 2" descr="Digitale Telemark og Vestfold, DigiTV - DigiTV">
            <a:extLst>
              <a:ext uri="{FF2B5EF4-FFF2-40B4-BE49-F238E27FC236}">
                <a16:creationId xmlns:a16="http://schemas.microsoft.com/office/drawing/2014/main" id="{BA0C009A-1059-1A76-A423-B14A377B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889EC816-377C-A0C4-912F-606CA2CCCD36}"/>
              </a:ext>
            </a:extLst>
          </p:cNvPr>
          <p:cNvCxnSpPr>
            <a:cxnSpLocks/>
          </p:cNvCxnSpPr>
          <p:nvPr/>
        </p:nvCxnSpPr>
        <p:spPr>
          <a:xfrm flipH="1">
            <a:off x="973371" y="1690688"/>
            <a:ext cx="3161306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orten – kommune i Vestfold – Store norske leksikon">
            <a:extLst>
              <a:ext uri="{FF2B5EF4-FFF2-40B4-BE49-F238E27FC236}">
                <a16:creationId xmlns:a16="http://schemas.microsoft.com/office/drawing/2014/main" id="{88EC7EF1-F230-BC81-A6CA-EADC87C5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1" y="506152"/>
            <a:ext cx="620307" cy="10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6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94665-FA76-008C-5507-EFDB6864C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8B635D-D0C9-E640-0A19-98B3DBF3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Påbegynte 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9C5713-1930-2588-90D9-4203A261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Prosjektorganisering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Møtevirksomhet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Koblet på kommunikasjon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Gjennomgang av integrasjoner og støttesystemer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Rydding av gamle data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Superbrukere og ressurspersoner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Gevinstarbeid</a:t>
            </a:r>
          </a:p>
        </p:txBody>
      </p:sp>
      <p:pic>
        <p:nvPicPr>
          <p:cNvPr id="4" name="Picture 2" descr="Digitale Telemark og Vestfold, DigiTV - DigiTV">
            <a:extLst>
              <a:ext uri="{FF2B5EF4-FFF2-40B4-BE49-F238E27FC236}">
                <a16:creationId xmlns:a16="http://schemas.microsoft.com/office/drawing/2014/main" id="{E3CF20AC-3497-0061-F15C-EE065D70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6DAAF123-F6DE-28D1-C1A5-EDC761D457D6}"/>
              </a:ext>
            </a:extLst>
          </p:cNvPr>
          <p:cNvCxnSpPr>
            <a:cxnSpLocks/>
          </p:cNvCxnSpPr>
          <p:nvPr/>
        </p:nvCxnSpPr>
        <p:spPr>
          <a:xfrm flipH="1">
            <a:off x="981323" y="1515745"/>
            <a:ext cx="4513028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Horten – kommune i Vestfold – Store norske leksikon">
            <a:extLst>
              <a:ext uri="{FF2B5EF4-FFF2-40B4-BE49-F238E27FC236}">
                <a16:creationId xmlns:a16="http://schemas.microsoft.com/office/drawing/2014/main" id="{E746C07A-F32F-8DF1-9740-72EF233A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51" y="472238"/>
            <a:ext cx="620307" cy="10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1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FDDDA6-D4B9-6E05-4DFA-A72877F0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Larvik kommune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AA89C8-86F3-C6FD-597B-86996BC040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6A4F9A7-24D2-CDC6-47EC-9175583955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5" name="Plassholder for innhold 3">
            <a:extLst>
              <a:ext uri="{FF2B5EF4-FFF2-40B4-BE49-F238E27FC236}">
                <a16:creationId xmlns:a16="http://schemas.microsoft.com/office/drawing/2014/main" id="{CAF355B8-DC20-A8A1-E0FE-7E434B001A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073650"/>
              </p:ext>
            </p:extLst>
          </p:nvPr>
        </p:nvGraphicFramePr>
        <p:xfrm>
          <a:off x="838200" y="2245287"/>
          <a:ext cx="3411109" cy="3305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109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Styringsgruppe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Kommunalsjef - Helse og Mestring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Rådgiver - Helse og mestring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 og digitaliseringssjef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Virksomhetsleder – Hjemmetjenesten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8257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Virksomhetsleder – Sykehjem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21670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Virksomhetsleder – Helsehus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54377"/>
                  </a:ext>
                </a:extLst>
              </a:tr>
              <a:tr h="326182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Virksomhetsleder – Bo og aktivitet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6506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Virksomhetsleder – Psykisk helse og avhengighet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758907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Virksomhetsleder – Helseforvaltning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8115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Kommuneoverlege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23884"/>
                  </a:ext>
                </a:extLst>
              </a:tr>
            </a:tbl>
          </a:graphicData>
        </a:graphic>
      </p:graphicFrame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A89CEF77-C80E-C801-4E26-69EDC2AE5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146096"/>
              </p:ext>
            </p:extLst>
          </p:nvPr>
        </p:nvGraphicFramePr>
        <p:xfrm>
          <a:off x="4972983" y="2245287"/>
          <a:ext cx="3598522" cy="399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522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Prosjektgruppe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Prosjektleder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 HM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Teamkoordinator Kvalitet HM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Teamkoordinator Økonomi HM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8257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Systemansvarlig - Profil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21670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Virksomhetsrådgiver – Tjenestekontoret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54377"/>
                  </a:ext>
                </a:extLst>
              </a:tr>
              <a:tr h="326182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Virksomhetsrådgiver –  Sykehjem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6506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Virksomhetsrådgiver – Helsehus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758907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Virksomhetsrådgiver – Hjemmetjenesten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8115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Virksomhetsrådgiver – Bo og aktivitet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23884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Virksomhetsrådgiver – Psykisk helse og avhengighet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890010"/>
                  </a:ext>
                </a:extLst>
              </a:tr>
              <a:tr h="41490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Fagoverlege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6783"/>
                  </a:ext>
                </a:extLst>
              </a:tr>
            </a:tbl>
          </a:graphicData>
        </a:graphic>
      </p:graphicFrame>
      <p:graphicFrame>
        <p:nvGraphicFramePr>
          <p:cNvPr id="7" name="Plassholder for innhold 3">
            <a:extLst>
              <a:ext uri="{FF2B5EF4-FFF2-40B4-BE49-F238E27FC236}">
                <a16:creationId xmlns:a16="http://schemas.microsoft.com/office/drawing/2014/main" id="{BD3832B2-1FC0-6F54-D3CC-5B1DDC7EA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529166"/>
              </p:ext>
            </p:extLst>
          </p:nvPr>
        </p:nvGraphicFramePr>
        <p:xfrm>
          <a:off x="9431121" y="2245287"/>
          <a:ext cx="192267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679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</a:tblGrid>
              <a:tr h="239001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Arbeidsgrupper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Dokumentasjon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Kommunikasjon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</a:tbl>
          </a:graphicData>
        </a:graphic>
      </p:graphicFrame>
      <p:graphicFrame>
        <p:nvGraphicFramePr>
          <p:cNvPr id="9" name="Plassholder for innhold 3">
            <a:extLst>
              <a:ext uri="{FF2B5EF4-FFF2-40B4-BE49-F238E27FC236}">
                <a16:creationId xmlns:a16="http://schemas.microsoft.com/office/drawing/2014/main" id="{7F896120-1190-12E6-C6DD-D5D34A93D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459501"/>
              </p:ext>
            </p:extLst>
          </p:nvPr>
        </p:nvGraphicFramePr>
        <p:xfrm>
          <a:off x="9431120" y="3477504"/>
          <a:ext cx="192267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679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</a:tblGrid>
              <a:tr h="239001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Tillitsvalgte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Måndelig</a:t>
                      </a:r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møter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</a:tbl>
          </a:graphicData>
        </a:graphic>
      </p:graphicFrame>
      <p:pic>
        <p:nvPicPr>
          <p:cNvPr id="10" name="Picture 2" descr="Digitale Telemark og Vestfold, DigiTV - DigiTV">
            <a:extLst>
              <a:ext uri="{FF2B5EF4-FFF2-40B4-BE49-F238E27FC236}">
                <a16:creationId xmlns:a16="http://schemas.microsoft.com/office/drawing/2014/main" id="{2EC3D480-6708-BCC9-CFEE-444D3CDD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FDC7D45C-AD7B-191C-30FA-A409A70A0F72}"/>
              </a:ext>
            </a:extLst>
          </p:cNvPr>
          <p:cNvCxnSpPr>
            <a:cxnSpLocks/>
          </p:cNvCxnSpPr>
          <p:nvPr/>
        </p:nvCxnSpPr>
        <p:spPr>
          <a:xfrm flipH="1">
            <a:off x="941567" y="1551617"/>
            <a:ext cx="3161306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Grafisk profil - Larvik kommune">
            <a:extLst>
              <a:ext uri="{FF2B5EF4-FFF2-40B4-BE49-F238E27FC236}">
                <a16:creationId xmlns:a16="http://schemas.microsoft.com/office/drawing/2014/main" id="{8CAB889F-B96F-22B4-E651-B2CF6473E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81" y="583938"/>
            <a:ext cx="841791" cy="9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6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184F3-BAAE-4B0C-B787-A0B998D7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Påbegynte 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F25245-20F1-F8EF-5F25-19793329EB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Prosjektorganisering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Kartlegging av integrasjoner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Rydding i Profil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Brønnøysundregister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Kartlegging av side/ støttesystemer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Superbrukere/ ressurspersoner 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Ruteoptimalisering</a:t>
            </a:r>
          </a:p>
          <a:p>
            <a:pPr>
              <a:lnSpc>
                <a:spcPct val="16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IT</a:t>
            </a:r>
          </a:p>
          <a:p>
            <a:pPr>
              <a:lnSpc>
                <a:spcPct val="160000"/>
              </a:lnSpc>
            </a:pPr>
            <a:endParaRPr lang="nb-NO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1DAEF-72B5-C17B-FEDD-735C24EDCE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Informasjonsarbeid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Internett og Intranett 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Chat-kanal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Ledermøter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Endringsarbeid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Gevinstarbeid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Fokus-uker, på tenkestadiet foreløpig</a:t>
            </a:r>
          </a:p>
          <a:p>
            <a:pPr>
              <a:lnSpc>
                <a:spcPct val="17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Punchefest, på tenkestadiet foreløpig </a:t>
            </a:r>
          </a:p>
        </p:txBody>
      </p:sp>
      <p:pic>
        <p:nvPicPr>
          <p:cNvPr id="3074" name="Picture 2" descr="Digitale Telemark og Vestfold, DigiTV - DigiTV">
            <a:extLst>
              <a:ext uri="{FF2B5EF4-FFF2-40B4-BE49-F238E27FC236}">
                <a16:creationId xmlns:a16="http://schemas.microsoft.com/office/drawing/2014/main" id="{7F31CD04-BBD9-4B0D-AAFB-D6FE318F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C982EA8D-08D1-21AE-B63C-3CB440C50EAA}"/>
              </a:ext>
            </a:extLst>
          </p:cNvPr>
          <p:cNvCxnSpPr>
            <a:cxnSpLocks/>
          </p:cNvCxnSpPr>
          <p:nvPr/>
        </p:nvCxnSpPr>
        <p:spPr>
          <a:xfrm flipH="1">
            <a:off x="957469" y="1483940"/>
            <a:ext cx="4513028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Grafisk profil - Larvik kommune">
            <a:extLst>
              <a:ext uri="{FF2B5EF4-FFF2-40B4-BE49-F238E27FC236}">
                <a16:creationId xmlns:a16="http://schemas.microsoft.com/office/drawing/2014/main" id="{D0387F32-4583-C4C4-E7A1-5AE06B7F2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05" y="516261"/>
            <a:ext cx="841791" cy="9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8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04D5F-D5CA-17D4-3C49-9EDE9E750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3">
            <a:extLst>
              <a:ext uri="{FF2B5EF4-FFF2-40B4-BE49-F238E27FC236}">
                <a16:creationId xmlns:a16="http://schemas.microsoft.com/office/drawing/2014/main" id="{B132F9D7-EEE4-7B99-68AE-189B41D9C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269161"/>
              </p:ext>
            </p:extLst>
          </p:nvPr>
        </p:nvGraphicFramePr>
        <p:xfrm>
          <a:off x="838199" y="2249584"/>
          <a:ext cx="5181599" cy="162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599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</a:tblGrid>
              <a:tr h="406053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Styringsgruppe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406053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Prosjektleder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406053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Virksomhetsleder Stab, Mestring og helse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406053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Virksomhetsleder Digitalisering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</a:tbl>
          </a:graphicData>
        </a:graphic>
      </p:graphicFrame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1A44D76A-074B-7E62-FD68-C8BEE3F45D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223455"/>
              </p:ext>
            </p:extLst>
          </p:nvPr>
        </p:nvGraphicFramePr>
        <p:xfrm>
          <a:off x="3505200" y="4027331"/>
          <a:ext cx="5181600" cy="156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</a:tblGrid>
              <a:tr h="390609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Prosjektgruppe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390609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 representant fra hver virksomhet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390609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hovedsak ansatte i rådgiver- og lederstøttestillinger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390609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Systemansvarlig -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CosDoc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</a:tbl>
          </a:graphicData>
        </a:graphic>
      </p:graphicFrame>
      <p:graphicFrame>
        <p:nvGraphicFramePr>
          <p:cNvPr id="7" name="Plassholder for innhold 3">
            <a:extLst>
              <a:ext uri="{FF2B5EF4-FFF2-40B4-BE49-F238E27FC236}">
                <a16:creationId xmlns:a16="http://schemas.microsoft.com/office/drawing/2014/main" id="{F2B0FFB4-0367-2D3E-6FA5-DCE816DEA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801512"/>
              </p:ext>
            </p:extLst>
          </p:nvPr>
        </p:nvGraphicFramePr>
        <p:xfrm>
          <a:off x="6172200" y="2249584"/>
          <a:ext cx="5181601" cy="162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1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</a:tblGrid>
              <a:tr h="406053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Samarbeid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406053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Digitaliseringsrådgiver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406053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IT-ressurs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406053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Arkivleder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</a:tbl>
          </a:graphicData>
        </a:graphic>
      </p:graphicFrame>
      <p:pic>
        <p:nvPicPr>
          <p:cNvPr id="10" name="Picture 2" descr="Digitale Telemark og Vestfold, DigiTV - DigiTV">
            <a:extLst>
              <a:ext uri="{FF2B5EF4-FFF2-40B4-BE49-F238E27FC236}">
                <a16:creationId xmlns:a16="http://schemas.microsoft.com/office/drawing/2014/main" id="{471F65AE-E67A-D5FE-2FF8-CAF4380F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4135F4F-E888-AA47-0365-4A7A8329EF33}"/>
              </a:ext>
            </a:extLst>
          </p:cNvPr>
          <p:cNvCxnSpPr>
            <a:cxnSpLocks/>
          </p:cNvCxnSpPr>
          <p:nvPr/>
        </p:nvCxnSpPr>
        <p:spPr>
          <a:xfrm flipH="1">
            <a:off x="838199" y="1703180"/>
            <a:ext cx="3161306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B94BA28-6314-1D75-1191-1719A6ED9DAE}"/>
              </a:ext>
            </a:extLst>
          </p:cNvPr>
          <p:cNvSpPr txBox="1"/>
          <p:nvPr/>
        </p:nvSpPr>
        <p:spPr>
          <a:xfrm>
            <a:off x="697063" y="753010"/>
            <a:ext cx="5475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Segoe UI" panose="020B0502040204020203" pitchFamily="34" charset="0"/>
                <a:cs typeface="Segoe UI" panose="020B0502040204020203" pitchFamily="34" charset="0"/>
              </a:rPr>
              <a:t>Tønsberg kommune</a:t>
            </a:r>
          </a:p>
        </p:txBody>
      </p:sp>
      <p:pic>
        <p:nvPicPr>
          <p:cNvPr id="2052" name="Picture 4" descr="Tønsberg kommune – lokalhistoriewiki.no">
            <a:extLst>
              <a:ext uri="{FF2B5EF4-FFF2-40B4-BE49-F238E27FC236}">
                <a16:creationId xmlns:a16="http://schemas.microsoft.com/office/drawing/2014/main" id="{CB10D34B-09BF-5CC0-F674-36B116F8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63118"/>
            <a:ext cx="805325" cy="10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2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419B0-615F-6656-348F-A98C084A6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A35792-DAE0-BB37-5461-F58D4A4E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91038" cy="1325563"/>
          </a:xfrm>
        </p:spPr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Påbegynte 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E8F3AB-3C5A-ABC2-834E-9ECB9F41E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91038" cy="435133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Faste møter i prosjektgruppa og med virksomhetsledergruppa</a:t>
            </a:r>
          </a:p>
          <a:p>
            <a:pPr marL="342900" indent="-342900"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Rydding i 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CosDoc</a:t>
            </a:r>
            <a:endParaRPr lang="nb-N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Rekruttering av ressurspersoner</a:t>
            </a:r>
          </a:p>
          <a:p>
            <a:pPr marL="342900" indent="-342900"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Oversikt </a:t>
            </a:r>
            <a:r>
              <a:rPr lang="nb-NO" dirty="0" err="1">
                <a:latin typeface="Segoe UI" panose="020B0502040204020203" pitchFamily="34" charset="0"/>
                <a:cs typeface="Segoe UI" panose="020B0502040204020203" pitchFamily="34" charset="0"/>
              </a:rPr>
              <a:t>org.kart</a:t>
            </a: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/Brønnøysundregisteret</a:t>
            </a:r>
          </a:p>
          <a:p>
            <a:pPr marL="342900" indent="-342900"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SUS- måling</a:t>
            </a:r>
          </a:p>
          <a:p>
            <a:pPr marL="342900" indent="-342900">
              <a:lnSpc>
                <a:spcPct val="150000"/>
              </a:lnSpc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Informasjonsarbeid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57509CB-53F2-EAFA-3B83-3EA1144CA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388" y="2697579"/>
            <a:ext cx="3998843" cy="172334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b-NO" sz="1800" dirty="0">
                <a:latin typeface="Segoe UI" panose="020B0502040204020203" pitchFamily="34" charset="0"/>
                <a:cs typeface="Segoe UI" panose="020B0502040204020203" pitchFamily="34" charset="0"/>
              </a:rPr>
              <a:t>Tønsberg kommune har hatt </a:t>
            </a:r>
            <a:r>
              <a:rPr lang="nb-NO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CosDoc</a:t>
            </a:r>
            <a:r>
              <a:rPr lang="nb-NO" sz="1800" dirty="0">
                <a:latin typeface="Segoe UI" panose="020B0502040204020203" pitchFamily="34" charset="0"/>
                <a:cs typeface="Segoe UI" panose="020B0502040204020203" pitchFamily="34" charset="0"/>
              </a:rPr>
              <a:t> som EPJ siden kommunesammenslåing med Re kommune i 2020.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1800" dirty="0">
                <a:latin typeface="Segoe UI" panose="020B0502040204020203" pitchFamily="34" charset="0"/>
                <a:cs typeface="Segoe UI" panose="020B0502040204020203" pitchFamily="34" charset="0"/>
              </a:rPr>
              <a:t>Mange ansatte har derfor mye verdifull erfaring fra forrige bytte av EPJ</a:t>
            </a:r>
          </a:p>
        </p:txBody>
      </p:sp>
      <p:pic>
        <p:nvPicPr>
          <p:cNvPr id="6" name="Picture 2" descr="Digitale Telemark og Vestfold, DigiTV - DigiTV">
            <a:extLst>
              <a:ext uri="{FF2B5EF4-FFF2-40B4-BE49-F238E27FC236}">
                <a16:creationId xmlns:a16="http://schemas.microsoft.com/office/drawing/2014/main" id="{BB843280-1A8C-39D3-AA59-D580BF3C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80D6ED76-BBBB-0FE5-792D-69C7DD6AD820}"/>
              </a:ext>
            </a:extLst>
          </p:cNvPr>
          <p:cNvCxnSpPr>
            <a:cxnSpLocks/>
          </p:cNvCxnSpPr>
          <p:nvPr/>
        </p:nvCxnSpPr>
        <p:spPr>
          <a:xfrm flipH="1">
            <a:off x="981323" y="1515745"/>
            <a:ext cx="4513028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Tønsberg kommune – lokalhistoriewiki.no">
            <a:extLst>
              <a:ext uri="{FF2B5EF4-FFF2-40B4-BE49-F238E27FC236}">
                <a16:creationId xmlns:a16="http://schemas.microsoft.com/office/drawing/2014/main" id="{1DEA4F01-B82E-6F28-3D3C-E6A988E8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63" y="507875"/>
            <a:ext cx="805325" cy="10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4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E90798-0D8E-35A3-CC63-7C41252B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598" y="211056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Prosjektgruppe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DDF7CA-D145-8827-EF46-044174CD3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5903" y="2141537"/>
            <a:ext cx="5181600" cy="4351338"/>
          </a:xfrm>
        </p:spPr>
        <p:txBody>
          <a:bodyPr/>
          <a:lstStyle/>
          <a:p>
            <a:pPr marL="0" indent="0" algn="r">
              <a:buNone/>
            </a:pPr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Ressurspersoner </a:t>
            </a:r>
          </a:p>
        </p:txBody>
      </p:sp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D3253FF6-0D32-A0A9-8C64-8929E17E9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204062"/>
              </p:ext>
            </p:extLst>
          </p:nvPr>
        </p:nvGraphicFramePr>
        <p:xfrm>
          <a:off x="838199" y="2640314"/>
          <a:ext cx="4942398" cy="2756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058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  <a:gridCol w="2547340">
                  <a:extLst>
                    <a:ext uri="{9D8B030D-6E8A-4147-A177-3AD203B41FA5}">
                      <a16:colId xmlns:a16="http://schemas.microsoft.com/office/drawing/2014/main" val="3796529947"/>
                    </a:ext>
                  </a:extLst>
                </a:gridCol>
              </a:tblGrid>
              <a:tr h="396687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Navn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Stilling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413964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Linn C. Kristiansen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Prosjektleder/systemansvarlig i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CosDoc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413964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Inger Lise Nordby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Systemansvarlig i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CosDoc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413964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Nina </a:t>
                      </a:r>
                      <a:r>
                        <a:rPr lang="nb-NO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Klevan</a:t>
                      </a:r>
                      <a:endParaRPr lang="nb-N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Rådgiver – Helse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  <a:tr h="661144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Caroline Heggen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Rådgiver – Digitalisering/velferdsteknologi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82573"/>
                  </a:ext>
                </a:extLst>
              </a:tr>
              <a:tr h="413964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Øystein Femtehjell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J-IKT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21670"/>
                  </a:ext>
                </a:extLst>
              </a:tr>
            </a:tbl>
          </a:graphicData>
        </a:graphic>
      </p:graphicFrame>
      <p:graphicFrame>
        <p:nvGraphicFramePr>
          <p:cNvPr id="8" name="Plassholder for innhold 3">
            <a:extLst>
              <a:ext uri="{FF2B5EF4-FFF2-40B4-BE49-F238E27FC236}">
                <a16:creationId xmlns:a16="http://schemas.microsoft.com/office/drawing/2014/main" id="{30ACA248-476C-D86F-D022-6F5747C53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309024"/>
              </p:ext>
            </p:extLst>
          </p:nvPr>
        </p:nvGraphicFramePr>
        <p:xfrm>
          <a:off x="7396703" y="2640313"/>
          <a:ext cx="3411109" cy="2756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109">
                  <a:extLst>
                    <a:ext uri="{9D8B030D-6E8A-4147-A177-3AD203B41FA5}">
                      <a16:colId xmlns:a16="http://schemas.microsoft.com/office/drawing/2014/main" val="2282704602"/>
                    </a:ext>
                  </a:extLst>
                </a:gridCol>
              </a:tblGrid>
              <a:tr h="459487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Stilling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61249"/>
                  </a:ext>
                </a:extLst>
              </a:tr>
              <a:tr h="459487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Fagrådgiver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7399"/>
                  </a:ext>
                </a:extLst>
              </a:tr>
              <a:tr h="459487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Arkiv/dokumentsenter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6908"/>
                  </a:ext>
                </a:extLst>
              </a:tr>
              <a:tr h="459487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Beredskapskoordinator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22376"/>
                  </a:ext>
                </a:extLst>
              </a:tr>
              <a:tr h="459487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Saksbehandler tjenestekontor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82573"/>
                  </a:ext>
                </a:extLst>
              </a:tr>
              <a:tr h="459487">
                <a:tc>
                  <a:txBody>
                    <a:bodyPr/>
                    <a:lstStyle/>
                    <a:p>
                      <a:r>
                        <a:rPr lang="nb-N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J-IKT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21670"/>
                  </a:ext>
                </a:extLst>
              </a:tr>
            </a:tbl>
          </a:graphicData>
        </a:graphic>
      </p:graphicFrame>
      <p:pic>
        <p:nvPicPr>
          <p:cNvPr id="9" name="Picture 2" descr="Digitale Telemark og Vestfold, DigiTV - DigiTV">
            <a:extLst>
              <a:ext uri="{FF2B5EF4-FFF2-40B4-BE49-F238E27FC236}">
                <a16:creationId xmlns:a16="http://schemas.microsoft.com/office/drawing/2014/main" id="{DD885EAB-DB91-1B00-6734-EFCE6CA8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10" y="5796501"/>
            <a:ext cx="1241193" cy="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44AF825-D352-625F-84D3-D7E8E768A065}"/>
              </a:ext>
            </a:extLst>
          </p:cNvPr>
          <p:cNvCxnSpPr>
            <a:cxnSpLocks/>
          </p:cNvCxnSpPr>
          <p:nvPr/>
        </p:nvCxnSpPr>
        <p:spPr>
          <a:xfrm flipH="1">
            <a:off x="925663" y="1690688"/>
            <a:ext cx="3161306" cy="0"/>
          </a:xfrm>
          <a:prstGeom prst="line">
            <a:avLst/>
          </a:prstGeom>
          <a:ln w="28575">
            <a:solidFill>
              <a:srgbClr val="F47E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tel 1">
            <a:extLst>
              <a:ext uri="{FF2B5EF4-FFF2-40B4-BE49-F238E27FC236}">
                <a16:creationId xmlns:a16="http://schemas.microsoft.com/office/drawing/2014/main" id="{324AC3F5-F3E5-583F-3D21-6BD537EE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2934"/>
            <a:ext cx="6278217" cy="1325563"/>
          </a:xfrm>
        </p:spPr>
        <p:txBody>
          <a:bodyPr/>
          <a:lstStyle/>
          <a:p>
            <a:r>
              <a:rPr lang="nb-NO" dirty="0">
                <a:latin typeface="Segoe UI" panose="020B0502040204020203" pitchFamily="34" charset="0"/>
                <a:cs typeface="Segoe UI" panose="020B0502040204020203" pitchFamily="34" charset="0"/>
              </a:rPr>
              <a:t>Holmestrand kommune</a:t>
            </a:r>
          </a:p>
        </p:txBody>
      </p:sp>
      <p:pic>
        <p:nvPicPr>
          <p:cNvPr id="13" name="Picture 6" descr="Eikeblad symbol for nye Holmestrand – NRK Vestfold og Telemark – Lokale  nyheter, TV og radio">
            <a:extLst>
              <a:ext uri="{FF2B5EF4-FFF2-40B4-BE49-F238E27FC236}">
                <a16:creationId xmlns:a16="http://schemas.microsoft.com/office/drawing/2014/main" id="{63070C2F-0136-8E9C-F469-C2FBB379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88" y="502934"/>
            <a:ext cx="1866567" cy="10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5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981</Words>
  <Application>Microsoft Office PowerPoint</Application>
  <PresentationFormat>Widescreen</PresentationFormat>
  <Paragraphs>281</Paragraphs>
  <Slides>14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Segoe UI</vt:lpstr>
      <vt:lpstr>Office-tema</vt:lpstr>
      <vt:lpstr>PowerPoint-presentasjon</vt:lpstr>
      <vt:lpstr>Påbegynte aktiviteter</vt:lpstr>
      <vt:lpstr>Horten kommune</vt:lpstr>
      <vt:lpstr>Påbegynte aktiviteter</vt:lpstr>
      <vt:lpstr>Larvik kommune</vt:lpstr>
      <vt:lpstr>Påbegynte aktiviteter</vt:lpstr>
      <vt:lpstr>PowerPoint-presentasjon</vt:lpstr>
      <vt:lpstr>Påbegynte aktiviteter</vt:lpstr>
      <vt:lpstr>Holmestrand kommune</vt:lpstr>
      <vt:lpstr>Påbegynte aktiviteter</vt:lpstr>
      <vt:lpstr>PowerPoint-presentasjon</vt:lpstr>
      <vt:lpstr>Påbegynte aktiviteter</vt:lpstr>
      <vt:lpstr>Skien kommune</vt:lpstr>
      <vt:lpstr>Påbegynte aktiviteter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Amalie Rognaldsen Eide</dc:creator>
  <cp:lastModifiedBy>Amalie Rognaldsen Eide</cp:lastModifiedBy>
  <cp:revision>1</cp:revision>
  <dcterms:created xsi:type="dcterms:W3CDTF">2026-04-28T06:40:14Z</dcterms:created>
  <dcterms:modified xsi:type="dcterms:W3CDTF">2026-04-30T07:10:11Z</dcterms:modified>
</cp:coreProperties>
</file>