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2" r:id="rId8"/>
    <p:sldId id="259" r:id="rId9"/>
    <p:sldId id="261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A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278C29-E07F-0654-1C5B-B5033524E876}" v="20" dt="2026-04-29T15:53:20.521"/>
    <p1510:client id="{2150D2F7-81A1-1C93-0A7A-F19A0A126AE2}" v="10" dt="2026-04-30T05:36:57.553"/>
    <p1510:client id="{6B34177B-4678-A4BC-D92F-D41E3493A698}" v="545" dt="2026-04-29T07:35:47.371"/>
    <p1510:client id="{9F7154E7-3BB4-4673-8846-CD90E6F8FEF2}" v="24" dt="2026-04-30T07:12:02.719"/>
    <p1510:client id="{D8089C7D-D857-690B-954F-819C21CF2CA9}" v="1" dt="2026-04-29T18:47:41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image" Target="../media/image4.sv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0D78EB-5C51-4BBD-9746-D76F982897DF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2FB831-7036-4E7F-A7E5-8219CE6330AE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Vellykket innføring av Aidn i 20 kommuner, som gir grunnlag for realisering av økonomiske og kvalitative gevinster. </a:t>
          </a:r>
          <a:endParaRPr lang="en-US"/>
        </a:p>
      </dgm:t>
    </dgm:pt>
    <dgm:pt modelId="{9DEDD83D-37CE-46A2-999B-AA25BEB8D72B}" type="parTrans" cxnId="{7AD7C7C2-0EE2-41A8-B6C6-D9B8ED217011}">
      <dgm:prSet/>
      <dgm:spPr/>
      <dgm:t>
        <a:bodyPr/>
        <a:lstStyle/>
        <a:p>
          <a:endParaRPr lang="en-US"/>
        </a:p>
      </dgm:t>
    </dgm:pt>
    <dgm:pt modelId="{47A06270-9EDD-4C64-837A-C304CA701935}" type="sibTrans" cxnId="{7AD7C7C2-0EE2-41A8-B6C6-D9B8ED217011}">
      <dgm:prSet/>
      <dgm:spPr/>
      <dgm:t>
        <a:bodyPr/>
        <a:lstStyle/>
        <a:p>
          <a:endParaRPr lang="en-US"/>
        </a:p>
      </dgm:t>
    </dgm:pt>
    <dgm:pt modelId="{04385C30-723A-4A46-9169-5B185ADE219D}">
      <dgm:prSet/>
      <dgm:spPr/>
      <dgm:t>
        <a:bodyPr/>
        <a:lstStyle/>
        <a:p>
          <a:pPr>
            <a:lnSpc>
              <a:spcPct val="100000"/>
            </a:lnSpc>
          </a:pPr>
          <a:r>
            <a:rPr lang="nb-NO"/>
            <a:t>Videreføre og styrke samarbeid og samordning mellom kommunene i regionen, og legge grunnlag for felles forvaltning av Aidn </a:t>
          </a:r>
          <a:endParaRPr lang="en-US"/>
        </a:p>
      </dgm:t>
    </dgm:pt>
    <dgm:pt modelId="{BB323348-3403-4BA3-9ADB-59AEF87C3499}" type="parTrans" cxnId="{C73C60DF-7F4C-4E7E-AB94-7F6A1AEA0511}">
      <dgm:prSet/>
      <dgm:spPr/>
      <dgm:t>
        <a:bodyPr/>
        <a:lstStyle/>
        <a:p>
          <a:endParaRPr lang="en-US"/>
        </a:p>
      </dgm:t>
    </dgm:pt>
    <dgm:pt modelId="{A86F1E70-584F-4181-B425-9F276D735446}" type="sibTrans" cxnId="{C73C60DF-7F4C-4E7E-AB94-7F6A1AEA0511}">
      <dgm:prSet/>
      <dgm:spPr/>
      <dgm:t>
        <a:bodyPr/>
        <a:lstStyle/>
        <a:p>
          <a:endParaRPr lang="en-US"/>
        </a:p>
      </dgm:t>
    </dgm:pt>
    <dgm:pt modelId="{4F4CAE31-5089-4C9D-8538-C84E30E0990F}" type="pres">
      <dgm:prSet presAssocID="{740D78EB-5C51-4BBD-9746-D76F982897DF}" presName="root" presStyleCnt="0">
        <dgm:presLayoutVars>
          <dgm:dir/>
          <dgm:resizeHandles val="exact"/>
        </dgm:presLayoutVars>
      </dgm:prSet>
      <dgm:spPr/>
    </dgm:pt>
    <dgm:pt modelId="{278C55BF-5639-4247-AE1F-DCFA86500706}" type="pres">
      <dgm:prSet presAssocID="{712FB831-7036-4E7F-A7E5-8219CE6330AE}" presName="compNode" presStyleCnt="0"/>
      <dgm:spPr/>
    </dgm:pt>
    <dgm:pt modelId="{C4EDC4B8-FCDF-4E74-926B-50EC41E048C0}" type="pres">
      <dgm:prSet presAssocID="{712FB831-7036-4E7F-A7E5-8219CE6330AE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55D77D75-22AE-405D-A57B-74D45C22CE5F}" type="pres">
      <dgm:prSet presAssocID="{712FB831-7036-4E7F-A7E5-8219CE6330AE}" presName="spaceRect" presStyleCnt="0"/>
      <dgm:spPr/>
    </dgm:pt>
    <dgm:pt modelId="{1B466D7A-2385-4213-8290-EABF5E2AFAB9}" type="pres">
      <dgm:prSet presAssocID="{712FB831-7036-4E7F-A7E5-8219CE6330AE}" presName="textRect" presStyleLbl="revTx" presStyleIdx="0" presStyleCnt="2">
        <dgm:presLayoutVars>
          <dgm:chMax val="1"/>
          <dgm:chPref val="1"/>
        </dgm:presLayoutVars>
      </dgm:prSet>
      <dgm:spPr/>
    </dgm:pt>
    <dgm:pt modelId="{71F29CDF-55FC-4CAF-83BF-D3EF4C7B71C7}" type="pres">
      <dgm:prSet presAssocID="{47A06270-9EDD-4C64-837A-C304CA701935}" presName="sibTrans" presStyleCnt="0"/>
      <dgm:spPr/>
    </dgm:pt>
    <dgm:pt modelId="{127D3911-AE84-4D41-A5F0-52FEA486FF44}" type="pres">
      <dgm:prSet presAssocID="{04385C30-723A-4A46-9169-5B185ADE219D}" presName="compNode" presStyleCnt="0"/>
      <dgm:spPr/>
    </dgm:pt>
    <dgm:pt modelId="{B440520C-1406-46B6-B557-E9253D74B067}" type="pres">
      <dgm:prSet presAssocID="{04385C30-723A-4A46-9169-5B185ADE219D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ilkoblinger"/>
        </a:ext>
      </dgm:extLst>
    </dgm:pt>
    <dgm:pt modelId="{8420D5D1-F144-4E6E-97EF-3EF266EC61F2}" type="pres">
      <dgm:prSet presAssocID="{04385C30-723A-4A46-9169-5B185ADE219D}" presName="spaceRect" presStyleCnt="0"/>
      <dgm:spPr/>
    </dgm:pt>
    <dgm:pt modelId="{7E5380C5-7D7E-458E-B42B-03ECF5EE44BB}" type="pres">
      <dgm:prSet presAssocID="{04385C30-723A-4A46-9169-5B185ADE219D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AFAFF67-AFAB-45E5-8F1D-E3AFF1C2D143}" type="presOf" srcId="{712FB831-7036-4E7F-A7E5-8219CE6330AE}" destId="{1B466D7A-2385-4213-8290-EABF5E2AFAB9}" srcOrd="0" destOrd="0" presId="urn:microsoft.com/office/officeart/2018/2/layout/IconLabelList"/>
    <dgm:cxn modelId="{CB367A85-699A-4299-B33B-A73C5CD7DD93}" type="presOf" srcId="{740D78EB-5C51-4BBD-9746-D76F982897DF}" destId="{4F4CAE31-5089-4C9D-8538-C84E30E0990F}" srcOrd="0" destOrd="0" presId="urn:microsoft.com/office/officeart/2018/2/layout/IconLabelList"/>
    <dgm:cxn modelId="{4411B3A4-C059-47C6-A9F9-448FAE53711D}" type="presOf" srcId="{04385C30-723A-4A46-9169-5B185ADE219D}" destId="{7E5380C5-7D7E-458E-B42B-03ECF5EE44BB}" srcOrd="0" destOrd="0" presId="urn:microsoft.com/office/officeart/2018/2/layout/IconLabelList"/>
    <dgm:cxn modelId="{7AD7C7C2-0EE2-41A8-B6C6-D9B8ED217011}" srcId="{740D78EB-5C51-4BBD-9746-D76F982897DF}" destId="{712FB831-7036-4E7F-A7E5-8219CE6330AE}" srcOrd="0" destOrd="0" parTransId="{9DEDD83D-37CE-46A2-999B-AA25BEB8D72B}" sibTransId="{47A06270-9EDD-4C64-837A-C304CA701935}"/>
    <dgm:cxn modelId="{C73C60DF-7F4C-4E7E-AB94-7F6A1AEA0511}" srcId="{740D78EB-5C51-4BBD-9746-D76F982897DF}" destId="{04385C30-723A-4A46-9169-5B185ADE219D}" srcOrd="1" destOrd="0" parTransId="{BB323348-3403-4BA3-9ADB-59AEF87C3499}" sibTransId="{A86F1E70-584F-4181-B425-9F276D735446}"/>
    <dgm:cxn modelId="{3E435B5D-FB0D-44C0-889E-69B096937F62}" type="presParOf" srcId="{4F4CAE31-5089-4C9D-8538-C84E30E0990F}" destId="{278C55BF-5639-4247-AE1F-DCFA86500706}" srcOrd="0" destOrd="0" presId="urn:microsoft.com/office/officeart/2018/2/layout/IconLabelList"/>
    <dgm:cxn modelId="{62E784E9-B974-464B-AADE-54A657371B08}" type="presParOf" srcId="{278C55BF-5639-4247-AE1F-DCFA86500706}" destId="{C4EDC4B8-FCDF-4E74-926B-50EC41E048C0}" srcOrd="0" destOrd="0" presId="urn:microsoft.com/office/officeart/2018/2/layout/IconLabelList"/>
    <dgm:cxn modelId="{BDB94B31-981A-4BB6-B013-7389C83DBDF2}" type="presParOf" srcId="{278C55BF-5639-4247-AE1F-DCFA86500706}" destId="{55D77D75-22AE-405D-A57B-74D45C22CE5F}" srcOrd="1" destOrd="0" presId="urn:microsoft.com/office/officeart/2018/2/layout/IconLabelList"/>
    <dgm:cxn modelId="{9FCE0597-F31E-4EA7-B44A-2DCE6C9D57DE}" type="presParOf" srcId="{278C55BF-5639-4247-AE1F-DCFA86500706}" destId="{1B466D7A-2385-4213-8290-EABF5E2AFAB9}" srcOrd="2" destOrd="0" presId="urn:microsoft.com/office/officeart/2018/2/layout/IconLabelList"/>
    <dgm:cxn modelId="{DBC6F2CC-5119-4932-917D-FB8CBF789DBA}" type="presParOf" srcId="{4F4CAE31-5089-4C9D-8538-C84E30E0990F}" destId="{71F29CDF-55FC-4CAF-83BF-D3EF4C7B71C7}" srcOrd="1" destOrd="0" presId="urn:microsoft.com/office/officeart/2018/2/layout/IconLabelList"/>
    <dgm:cxn modelId="{E570B1AE-66A4-4252-AE7A-5B5F4152FDCC}" type="presParOf" srcId="{4F4CAE31-5089-4C9D-8538-C84E30E0990F}" destId="{127D3911-AE84-4D41-A5F0-52FEA486FF44}" srcOrd="2" destOrd="0" presId="urn:microsoft.com/office/officeart/2018/2/layout/IconLabelList"/>
    <dgm:cxn modelId="{00FB2F57-AD09-44B0-B547-0C0BBB2E75D6}" type="presParOf" srcId="{127D3911-AE84-4D41-A5F0-52FEA486FF44}" destId="{B440520C-1406-46B6-B557-E9253D74B067}" srcOrd="0" destOrd="0" presId="urn:microsoft.com/office/officeart/2018/2/layout/IconLabelList"/>
    <dgm:cxn modelId="{0F0674E5-B937-4407-8D0D-145B0FC45F8E}" type="presParOf" srcId="{127D3911-AE84-4D41-A5F0-52FEA486FF44}" destId="{8420D5D1-F144-4E6E-97EF-3EF266EC61F2}" srcOrd="1" destOrd="0" presId="urn:microsoft.com/office/officeart/2018/2/layout/IconLabelList"/>
    <dgm:cxn modelId="{87E229F0-D67A-4F1E-A2E1-EEB3538CDF5E}" type="presParOf" srcId="{127D3911-AE84-4D41-A5F0-52FEA486FF44}" destId="{7E5380C5-7D7E-458E-B42B-03ECF5EE44B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1FB3AE-1AA9-48C7-8143-0194A88E4074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7A16E9AE-CD2E-4ECF-AF4D-65CFA6C118AE}">
      <dgm:prSet/>
      <dgm:spPr/>
      <dgm:t>
        <a:bodyPr/>
        <a:lstStyle/>
        <a:p>
          <a:r>
            <a:rPr lang="nb-NO" err="1"/>
            <a:t>DigiTV</a:t>
          </a:r>
          <a:r>
            <a:rPr lang="nb-NO"/>
            <a:t> skal i fase III være en </a:t>
          </a:r>
          <a:r>
            <a:rPr lang="nb-NO" b="1"/>
            <a:t>støttespiller og rådgiver</a:t>
          </a:r>
          <a:r>
            <a:rPr lang="nb-NO"/>
            <a:t> for kommunene i arbeidet med innføring av ny EPJ </a:t>
          </a:r>
          <a:endParaRPr lang="en-US"/>
        </a:p>
      </dgm:t>
    </dgm:pt>
    <dgm:pt modelId="{A72D4460-5BB1-480C-A79E-D1D4510E3DE3}" type="parTrans" cxnId="{4E9C9CE9-78B7-4DAC-BE64-EDCA253DA205}">
      <dgm:prSet/>
      <dgm:spPr/>
      <dgm:t>
        <a:bodyPr/>
        <a:lstStyle/>
        <a:p>
          <a:endParaRPr lang="en-US"/>
        </a:p>
      </dgm:t>
    </dgm:pt>
    <dgm:pt modelId="{BC9BF4D1-02A3-4087-9ACA-1B491DC4D989}" type="sibTrans" cxnId="{4E9C9CE9-78B7-4DAC-BE64-EDCA253DA205}">
      <dgm:prSet/>
      <dgm:spPr/>
      <dgm:t>
        <a:bodyPr/>
        <a:lstStyle/>
        <a:p>
          <a:endParaRPr lang="en-US"/>
        </a:p>
      </dgm:t>
    </dgm:pt>
    <dgm:pt modelId="{F1E6D0A2-F1B8-49E1-9DDD-D38FD9763888}">
      <dgm:prSet/>
      <dgm:spPr/>
      <dgm:t>
        <a:bodyPr/>
        <a:lstStyle/>
        <a:p>
          <a:r>
            <a:rPr lang="nb-NO"/>
            <a:t>Prosjektet skal </a:t>
          </a:r>
          <a:r>
            <a:rPr lang="nb-NO" b="1"/>
            <a:t>bygge og </a:t>
          </a:r>
          <a:r>
            <a:rPr lang="nb-NO" b="1" err="1"/>
            <a:t>fasilitere</a:t>
          </a:r>
          <a:r>
            <a:rPr lang="nb-NO" b="1"/>
            <a:t> møteplasser </a:t>
          </a:r>
          <a:r>
            <a:rPr lang="nb-NO"/>
            <a:t>for samarbeid, kompetansebygging og erfaringsutveksling </a:t>
          </a:r>
          <a:endParaRPr lang="en-US"/>
        </a:p>
      </dgm:t>
    </dgm:pt>
    <dgm:pt modelId="{C1D170D7-43DF-4BA3-B7E2-53BE1BED95AC}" type="parTrans" cxnId="{7915C08E-309C-4B55-A0DD-AA437361CA2E}">
      <dgm:prSet/>
      <dgm:spPr/>
      <dgm:t>
        <a:bodyPr/>
        <a:lstStyle/>
        <a:p>
          <a:endParaRPr lang="en-US"/>
        </a:p>
      </dgm:t>
    </dgm:pt>
    <dgm:pt modelId="{71ED7BF0-EB9D-4190-AE0B-6CD83BAAD4CA}" type="sibTrans" cxnId="{7915C08E-309C-4B55-A0DD-AA437361CA2E}">
      <dgm:prSet/>
      <dgm:spPr/>
      <dgm:t>
        <a:bodyPr/>
        <a:lstStyle/>
        <a:p>
          <a:endParaRPr lang="en-US"/>
        </a:p>
      </dgm:t>
    </dgm:pt>
    <dgm:pt modelId="{5C52F6A2-495B-42EB-8E81-4BBCD3C29AF5}">
      <dgm:prSet/>
      <dgm:spPr/>
      <dgm:t>
        <a:bodyPr/>
        <a:lstStyle/>
        <a:p>
          <a:r>
            <a:rPr lang="nb-NO"/>
            <a:t>Prosjektet skal fungere som </a:t>
          </a:r>
          <a:r>
            <a:rPr lang="nb-NO" b="1"/>
            <a:t>regional </a:t>
          </a:r>
          <a:r>
            <a:rPr lang="nb-NO" b="1">
              <a:latin typeface="Aptos Display" panose="02110004020202020204"/>
            </a:rPr>
            <a:t>prosjektleder</a:t>
          </a:r>
          <a:r>
            <a:rPr lang="nb-NO" b="1"/>
            <a:t> og koordinator </a:t>
          </a:r>
          <a:r>
            <a:rPr lang="nb-NO"/>
            <a:t>for god dialog mellom kommunene, og mellom kommunene og leverandør</a:t>
          </a:r>
          <a:endParaRPr lang="en-US"/>
        </a:p>
      </dgm:t>
    </dgm:pt>
    <dgm:pt modelId="{0129E884-B270-4A49-A3CD-1EC2A6D41FB4}" type="parTrans" cxnId="{2D19A6C3-E433-4C9F-85AF-5283CCA10D96}">
      <dgm:prSet/>
      <dgm:spPr/>
      <dgm:t>
        <a:bodyPr/>
        <a:lstStyle/>
        <a:p>
          <a:endParaRPr lang="en-US"/>
        </a:p>
      </dgm:t>
    </dgm:pt>
    <dgm:pt modelId="{AC308428-0CAC-4EEB-878A-6F2B96D3A580}" type="sibTrans" cxnId="{2D19A6C3-E433-4C9F-85AF-5283CCA10D96}">
      <dgm:prSet/>
      <dgm:spPr/>
      <dgm:t>
        <a:bodyPr/>
        <a:lstStyle/>
        <a:p>
          <a:endParaRPr lang="en-US"/>
        </a:p>
      </dgm:t>
    </dgm:pt>
    <dgm:pt modelId="{D83BA4A5-388D-4865-8109-D4582370A7F5}">
      <dgm:prSet/>
      <dgm:spPr/>
      <dgm:t>
        <a:bodyPr/>
        <a:lstStyle/>
        <a:p>
          <a:r>
            <a:rPr lang="nb-NO"/>
            <a:t>Prosjektet skal jobbe for at det som kan være felles, </a:t>
          </a:r>
          <a:r>
            <a:rPr lang="nb-NO" b="1"/>
            <a:t>skal være felles</a:t>
          </a:r>
          <a:endParaRPr lang="en-US" b="1"/>
        </a:p>
      </dgm:t>
    </dgm:pt>
    <dgm:pt modelId="{F5D8AAD4-00EC-4102-AF30-6A48C469FD1E}" type="parTrans" cxnId="{E6BDA1E9-E621-40BC-AA13-8DC34634AB82}">
      <dgm:prSet/>
      <dgm:spPr/>
      <dgm:t>
        <a:bodyPr/>
        <a:lstStyle/>
        <a:p>
          <a:endParaRPr lang="en-US"/>
        </a:p>
      </dgm:t>
    </dgm:pt>
    <dgm:pt modelId="{AB49F737-B8CC-42BE-B660-EB9B909982C8}" type="sibTrans" cxnId="{E6BDA1E9-E621-40BC-AA13-8DC34634AB82}">
      <dgm:prSet/>
      <dgm:spPr/>
      <dgm:t>
        <a:bodyPr/>
        <a:lstStyle/>
        <a:p>
          <a:endParaRPr lang="en-US"/>
        </a:p>
      </dgm:t>
    </dgm:pt>
    <dgm:pt modelId="{A3042B86-52DC-4C41-B87D-C51C9AB15056}" type="pres">
      <dgm:prSet presAssocID="{711FB3AE-1AA9-48C7-8143-0194A88E4074}" presName="root" presStyleCnt="0">
        <dgm:presLayoutVars>
          <dgm:dir/>
          <dgm:resizeHandles val="exact"/>
        </dgm:presLayoutVars>
      </dgm:prSet>
      <dgm:spPr/>
    </dgm:pt>
    <dgm:pt modelId="{1AFC7C78-87E3-49D2-AE9E-1E42AD08F0D8}" type="pres">
      <dgm:prSet presAssocID="{711FB3AE-1AA9-48C7-8143-0194A88E4074}" presName="container" presStyleCnt="0">
        <dgm:presLayoutVars>
          <dgm:dir/>
          <dgm:resizeHandles val="exact"/>
        </dgm:presLayoutVars>
      </dgm:prSet>
      <dgm:spPr/>
    </dgm:pt>
    <dgm:pt modelId="{8838D2FC-B9E1-4FDB-AAAE-D87E4712B7D6}" type="pres">
      <dgm:prSet presAssocID="{7A16E9AE-CD2E-4ECF-AF4D-65CFA6C118AE}" presName="compNode" presStyleCnt="0"/>
      <dgm:spPr/>
    </dgm:pt>
    <dgm:pt modelId="{B3C2ADA4-DB27-453A-A71F-9387C7A7EB44}" type="pres">
      <dgm:prSet presAssocID="{7A16E9AE-CD2E-4ECF-AF4D-65CFA6C118AE}" presName="iconBgRect" presStyleLbl="bgShp" presStyleIdx="0" presStyleCnt="4"/>
      <dgm:spPr/>
    </dgm:pt>
    <dgm:pt modelId="{1B3B52BC-7B62-449E-80D3-99F0C40A71B4}" type="pres">
      <dgm:prSet presAssocID="{7A16E9AE-CD2E-4ECF-AF4D-65CFA6C118AE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uker"/>
        </a:ext>
      </dgm:extLst>
    </dgm:pt>
    <dgm:pt modelId="{1CD67C56-1D18-4A09-AE5A-275EB9C84D40}" type="pres">
      <dgm:prSet presAssocID="{7A16E9AE-CD2E-4ECF-AF4D-65CFA6C118AE}" presName="spaceRect" presStyleCnt="0"/>
      <dgm:spPr/>
    </dgm:pt>
    <dgm:pt modelId="{CA7C23FA-A089-4E8D-9B2D-C0CCE04FF9FF}" type="pres">
      <dgm:prSet presAssocID="{7A16E9AE-CD2E-4ECF-AF4D-65CFA6C118AE}" presName="textRect" presStyleLbl="revTx" presStyleIdx="0" presStyleCnt="4">
        <dgm:presLayoutVars>
          <dgm:chMax val="1"/>
          <dgm:chPref val="1"/>
        </dgm:presLayoutVars>
      </dgm:prSet>
      <dgm:spPr/>
    </dgm:pt>
    <dgm:pt modelId="{EFF7F59E-470F-4F50-BF5D-DD3E60538D1B}" type="pres">
      <dgm:prSet presAssocID="{BC9BF4D1-02A3-4087-9ACA-1B491DC4D989}" presName="sibTrans" presStyleLbl="sibTrans2D1" presStyleIdx="0" presStyleCnt="0"/>
      <dgm:spPr/>
    </dgm:pt>
    <dgm:pt modelId="{5D80A32C-6151-45B4-9064-2D219E86FED4}" type="pres">
      <dgm:prSet presAssocID="{F1E6D0A2-F1B8-49E1-9DDD-D38FD9763888}" presName="compNode" presStyleCnt="0"/>
      <dgm:spPr/>
    </dgm:pt>
    <dgm:pt modelId="{1B1BB646-5DE0-4FAF-B1DF-22E4A42E8045}" type="pres">
      <dgm:prSet presAssocID="{F1E6D0A2-F1B8-49E1-9DDD-D38FD9763888}" presName="iconBgRect" presStyleLbl="bgShp" presStyleIdx="1" presStyleCnt="4"/>
      <dgm:spPr/>
    </dgm:pt>
    <dgm:pt modelId="{3A4EA505-5F2D-46A7-9E2E-BBF256C545FC}" type="pres">
      <dgm:prSet presAssocID="{F1E6D0A2-F1B8-49E1-9DDD-D38FD9763888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åndtrykk"/>
        </a:ext>
      </dgm:extLst>
    </dgm:pt>
    <dgm:pt modelId="{CA32D0E9-DEEA-4D7C-AB37-80A5271179D6}" type="pres">
      <dgm:prSet presAssocID="{F1E6D0A2-F1B8-49E1-9DDD-D38FD9763888}" presName="spaceRect" presStyleCnt="0"/>
      <dgm:spPr/>
    </dgm:pt>
    <dgm:pt modelId="{87FFDDA5-8A42-450C-844D-E6844FBE3C27}" type="pres">
      <dgm:prSet presAssocID="{F1E6D0A2-F1B8-49E1-9DDD-D38FD9763888}" presName="textRect" presStyleLbl="revTx" presStyleIdx="1" presStyleCnt="4">
        <dgm:presLayoutVars>
          <dgm:chMax val="1"/>
          <dgm:chPref val="1"/>
        </dgm:presLayoutVars>
      </dgm:prSet>
      <dgm:spPr/>
    </dgm:pt>
    <dgm:pt modelId="{4514059F-DB97-4DB6-AA59-94933DF64888}" type="pres">
      <dgm:prSet presAssocID="{71ED7BF0-EB9D-4190-AE0B-6CD83BAAD4CA}" presName="sibTrans" presStyleLbl="sibTrans2D1" presStyleIdx="0" presStyleCnt="0"/>
      <dgm:spPr/>
    </dgm:pt>
    <dgm:pt modelId="{0F51D488-A3FD-4874-8234-D9F484BCE5B2}" type="pres">
      <dgm:prSet presAssocID="{5C52F6A2-495B-42EB-8E81-4BBCD3C29AF5}" presName="compNode" presStyleCnt="0"/>
      <dgm:spPr/>
    </dgm:pt>
    <dgm:pt modelId="{E03CF1EC-6694-4662-9AA1-C6A9ADE12BF2}" type="pres">
      <dgm:prSet presAssocID="{5C52F6A2-495B-42EB-8E81-4BBCD3C29AF5}" presName="iconBgRect" presStyleLbl="bgShp" presStyleIdx="2" presStyleCnt="4"/>
      <dgm:spPr/>
    </dgm:pt>
    <dgm:pt modelId="{47013F47-C2A0-4377-962B-47963EA3D267}" type="pres">
      <dgm:prSet presAssocID="{5C52F6A2-495B-42EB-8E81-4BBCD3C29AF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merking"/>
        </a:ext>
      </dgm:extLst>
    </dgm:pt>
    <dgm:pt modelId="{D1043C5F-5570-4045-BA25-6F1829FE8035}" type="pres">
      <dgm:prSet presAssocID="{5C52F6A2-495B-42EB-8E81-4BBCD3C29AF5}" presName="spaceRect" presStyleCnt="0"/>
      <dgm:spPr/>
    </dgm:pt>
    <dgm:pt modelId="{2F24E41B-F87A-495C-9696-3B14956DE49B}" type="pres">
      <dgm:prSet presAssocID="{5C52F6A2-495B-42EB-8E81-4BBCD3C29AF5}" presName="textRect" presStyleLbl="revTx" presStyleIdx="2" presStyleCnt="4">
        <dgm:presLayoutVars>
          <dgm:chMax val="1"/>
          <dgm:chPref val="1"/>
        </dgm:presLayoutVars>
      </dgm:prSet>
      <dgm:spPr/>
    </dgm:pt>
    <dgm:pt modelId="{86F78DB6-628A-4B88-91FE-8A6E6195F058}" type="pres">
      <dgm:prSet presAssocID="{AC308428-0CAC-4EEB-878A-6F2B96D3A580}" presName="sibTrans" presStyleLbl="sibTrans2D1" presStyleIdx="0" presStyleCnt="0"/>
      <dgm:spPr/>
    </dgm:pt>
    <dgm:pt modelId="{48CEE4BF-1767-44CD-8B30-8E5F7DD63542}" type="pres">
      <dgm:prSet presAssocID="{D83BA4A5-388D-4865-8109-D4582370A7F5}" presName="compNode" presStyleCnt="0"/>
      <dgm:spPr/>
    </dgm:pt>
    <dgm:pt modelId="{583CD938-2E33-4104-A3BA-657CDA453152}" type="pres">
      <dgm:prSet presAssocID="{D83BA4A5-388D-4865-8109-D4582370A7F5}" presName="iconBgRect" presStyleLbl="bgShp" presStyleIdx="3" presStyleCnt="4"/>
      <dgm:spPr/>
    </dgm:pt>
    <dgm:pt modelId="{4685686F-9CBB-4F58-8039-24093B5037C7}" type="pres">
      <dgm:prSet presAssocID="{D83BA4A5-388D-4865-8109-D4582370A7F5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ilkoblinger"/>
        </a:ext>
      </dgm:extLst>
    </dgm:pt>
    <dgm:pt modelId="{9D8BD3BD-7640-4AC3-9323-3C343C34DB14}" type="pres">
      <dgm:prSet presAssocID="{D83BA4A5-388D-4865-8109-D4582370A7F5}" presName="spaceRect" presStyleCnt="0"/>
      <dgm:spPr/>
    </dgm:pt>
    <dgm:pt modelId="{A20A0F2D-6838-4B8D-B60E-140F603A0031}" type="pres">
      <dgm:prSet presAssocID="{D83BA4A5-388D-4865-8109-D4582370A7F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EAFEB2F-13E5-4030-BC49-AE50BC4535B5}" type="presOf" srcId="{711FB3AE-1AA9-48C7-8143-0194A88E4074}" destId="{A3042B86-52DC-4C41-B87D-C51C9AB15056}" srcOrd="0" destOrd="0" presId="urn:microsoft.com/office/officeart/2018/2/layout/IconCircleList"/>
    <dgm:cxn modelId="{012DA85D-B8C1-4B2D-93A4-B8759E100A4C}" type="presOf" srcId="{D83BA4A5-388D-4865-8109-D4582370A7F5}" destId="{A20A0F2D-6838-4B8D-B60E-140F603A0031}" srcOrd="0" destOrd="0" presId="urn:microsoft.com/office/officeart/2018/2/layout/IconCircleList"/>
    <dgm:cxn modelId="{0A419262-D1AB-4EF0-8CEE-8E9E0086DCE3}" type="presOf" srcId="{5C52F6A2-495B-42EB-8E81-4BBCD3C29AF5}" destId="{2F24E41B-F87A-495C-9696-3B14956DE49B}" srcOrd="0" destOrd="0" presId="urn:microsoft.com/office/officeart/2018/2/layout/IconCircleList"/>
    <dgm:cxn modelId="{F805CF48-0DF6-4EA6-B6A7-B4CCD2A39913}" type="presOf" srcId="{BC9BF4D1-02A3-4087-9ACA-1B491DC4D989}" destId="{EFF7F59E-470F-4F50-BF5D-DD3E60538D1B}" srcOrd="0" destOrd="0" presId="urn:microsoft.com/office/officeart/2018/2/layout/IconCircleList"/>
    <dgm:cxn modelId="{6729C457-9AB8-43C2-9DE4-B3DF0DAF51A5}" type="presOf" srcId="{F1E6D0A2-F1B8-49E1-9DDD-D38FD9763888}" destId="{87FFDDA5-8A42-450C-844D-E6844FBE3C27}" srcOrd="0" destOrd="0" presId="urn:microsoft.com/office/officeart/2018/2/layout/IconCircleList"/>
    <dgm:cxn modelId="{7915C08E-309C-4B55-A0DD-AA437361CA2E}" srcId="{711FB3AE-1AA9-48C7-8143-0194A88E4074}" destId="{F1E6D0A2-F1B8-49E1-9DDD-D38FD9763888}" srcOrd="1" destOrd="0" parTransId="{C1D170D7-43DF-4BA3-B7E2-53BE1BED95AC}" sibTransId="{71ED7BF0-EB9D-4190-AE0B-6CD83BAAD4CA}"/>
    <dgm:cxn modelId="{51978394-C071-4CAA-B83D-512DF5A760DD}" type="presOf" srcId="{71ED7BF0-EB9D-4190-AE0B-6CD83BAAD4CA}" destId="{4514059F-DB97-4DB6-AA59-94933DF64888}" srcOrd="0" destOrd="0" presId="urn:microsoft.com/office/officeart/2018/2/layout/IconCircleList"/>
    <dgm:cxn modelId="{08B11F97-1D5E-4BF1-8A00-D2F2B8D2F43A}" type="presOf" srcId="{7A16E9AE-CD2E-4ECF-AF4D-65CFA6C118AE}" destId="{CA7C23FA-A089-4E8D-9B2D-C0CCE04FF9FF}" srcOrd="0" destOrd="0" presId="urn:microsoft.com/office/officeart/2018/2/layout/IconCircleList"/>
    <dgm:cxn modelId="{2D19A6C3-E433-4C9F-85AF-5283CCA10D96}" srcId="{711FB3AE-1AA9-48C7-8143-0194A88E4074}" destId="{5C52F6A2-495B-42EB-8E81-4BBCD3C29AF5}" srcOrd="2" destOrd="0" parTransId="{0129E884-B270-4A49-A3CD-1EC2A6D41FB4}" sibTransId="{AC308428-0CAC-4EEB-878A-6F2B96D3A580}"/>
    <dgm:cxn modelId="{4E9C9CE9-78B7-4DAC-BE64-EDCA253DA205}" srcId="{711FB3AE-1AA9-48C7-8143-0194A88E4074}" destId="{7A16E9AE-CD2E-4ECF-AF4D-65CFA6C118AE}" srcOrd="0" destOrd="0" parTransId="{A72D4460-5BB1-480C-A79E-D1D4510E3DE3}" sibTransId="{BC9BF4D1-02A3-4087-9ACA-1B491DC4D989}"/>
    <dgm:cxn modelId="{E6BDA1E9-E621-40BC-AA13-8DC34634AB82}" srcId="{711FB3AE-1AA9-48C7-8143-0194A88E4074}" destId="{D83BA4A5-388D-4865-8109-D4582370A7F5}" srcOrd="3" destOrd="0" parTransId="{F5D8AAD4-00EC-4102-AF30-6A48C469FD1E}" sibTransId="{AB49F737-B8CC-42BE-B660-EB9B909982C8}"/>
    <dgm:cxn modelId="{D8B555EC-3305-411D-BB45-DCFEB61AB136}" type="presOf" srcId="{AC308428-0CAC-4EEB-878A-6F2B96D3A580}" destId="{86F78DB6-628A-4B88-91FE-8A6E6195F058}" srcOrd="0" destOrd="0" presId="urn:microsoft.com/office/officeart/2018/2/layout/IconCircleList"/>
    <dgm:cxn modelId="{178C8205-2EC4-4CB6-B6EC-393A0CEAE721}" type="presParOf" srcId="{A3042B86-52DC-4C41-B87D-C51C9AB15056}" destId="{1AFC7C78-87E3-49D2-AE9E-1E42AD08F0D8}" srcOrd="0" destOrd="0" presId="urn:microsoft.com/office/officeart/2018/2/layout/IconCircleList"/>
    <dgm:cxn modelId="{DA0E79B2-2F72-4052-82F3-27EF70EEFEF5}" type="presParOf" srcId="{1AFC7C78-87E3-49D2-AE9E-1E42AD08F0D8}" destId="{8838D2FC-B9E1-4FDB-AAAE-D87E4712B7D6}" srcOrd="0" destOrd="0" presId="urn:microsoft.com/office/officeart/2018/2/layout/IconCircleList"/>
    <dgm:cxn modelId="{4ADDDA46-558E-4135-AEB4-0B5F65B8C921}" type="presParOf" srcId="{8838D2FC-B9E1-4FDB-AAAE-D87E4712B7D6}" destId="{B3C2ADA4-DB27-453A-A71F-9387C7A7EB44}" srcOrd="0" destOrd="0" presId="urn:microsoft.com/office/officeart/2018/2/layout/IconCircleList"/>
    <dgm:cxn modelId="{5F838177-B9EA-4688-BBC9-82890D3BDCCE}" type="presParOf" srcId="{8838D2FC-B9E1-4FDB-AAAE-D87E4712B7D6}" destId="{1B3B52BC-7B62-449E-80D3-99F0C40A71B4}" srcOrd="1" destOrd="0" presId="urn:microsoft.com/office/officeart/2018/2/layout/IconCircleList"/>
    <dgm:cxn modelId="{E1692676-AD96-4B8D-8EC8-A11491F219FD}" type="presParOf" srcId="{8838D2FC-B9E1-4FDB-AAAE-D87E4712B7D6}" destId="{1CD67C56-1D18-4A09-AE5A-275EB9C84D40}" srcOrd="2" destOrd="0" presId="urn:microsoft.com/office/officeart/2018/2/layout/IconCircleList"/>
    <dgm:cxn modelId="{6644F84F-00D2-412F-9483-0867255EB631}" type="presParOf" srcId="{8838D2FC-B9E1-4FDB-AAAE-D87E4712B7D6}" destId="{CA7C23FA-A089-4E8D-9B2D-C0CCE04FF9FF}" srcOrd="3" destOrd="0" presId="urn:microsoft.com/office/officeart/2018/2/layout/IconCircleList"/>
    <dgm:cxn modelId="{A9BFD1AE-B656-4597-960C-7FF4DAC0A894}" type="presParOf" srcId="{1AFC7C78-87E3-49D2-AE9E-1E42AD08F0D8}" destId="{EFF7F59E-470F-4F50-BF5D-DD3E60538D1B}" srcOrd="1" destOrd="0" presId="urn:microsoft.com/office/officeart/2018/2/layout/IconCircleList"/>
    <dgm:cxn modelId="{FE0266BB-95B2-4B9B-9651-EE53B18F92A0}" type="presParOf" srcId="{1AFC7C78-87E3-49D2-AE9E-1E42AD08F0D8}" destId="{5D80A32C-6151-45B4-9064-2D219E86FED4}" srcOrd="2" destOrd="0" presId="urn:microsoft.com/office/officeart/2018/2/layout/IconCircleList"/>
    <dgm:cxn modelId="{1675E20A-F4BE-4562-9C3A-2178DEE89458}" type="presParOf" srcId="{5D80A32C-6151-45B4-9064-2D219E86FED4}" destId="{1B1BB646-5DE0-4FAF-B1DF-22E4A42E8045}" srcOrd="0" destOrd="0" presId="urn:microsoft.com/office/officeart/2018/2/layout/IconCircleList"/>
    <dgm:cxn modelId="{5F2B4881-F2A8-45AB-8031-DDACE3D9958F}" type="presParOf" srcId="{5D80A32C-6151-45B4-9064-2D219E86FED4}" destId="{3A4EA505-5F2D-46A7-9E2E-BBF256C545FC}" srcOrd="1" destOrd="0" presId="urn:microsoft.com/office/officeart/2018/2/layout/IconCircleList"/>
    <dgm:cxn modelId="{B998D6DC-FFB2-4FC0-B97D-3CC9BE49071C}" type="presParOf" srcId="{5D80A32C-6151-45B4-9064-2D219E86FED4}" destId="{CA32D0E9-DEEA-4D7C-AB37-80A5271179D6}" srcOrd="2" destOrd="0" presId="urn:microsoft.com/office/officeart/2018/2/layout/IconCircleList"/>
    <dgm:cxn modelId="{1FBF7148-076C-4078-9A2D-CA5741635821}" type="presParOf" srcId="{5D80A32C-6151-45B4-9064-2D219E86FED4}" destId="{87FFDDA5-8A42-450C-844D-E6844FBE3C27}" srcOrd="3" destOrd="0" presId="urn:microsoft.com/office/officeart/2018/2/layout/IconCircleList"/>
    <dgm:cxn modelId="{EF4D2BAE-E215-4FE9-8FC0-A049A22D7921}" type="presParOf" srcId="{1AFC7C78-87E3-49D2-AE9E-1E42AD08F0D8}" destId="{4514059F-DB97-4DB6-AA59-94933DF64888}" srcOrd="3" destOrd="0" presId="urn:microsoft.com/office/officeart/2018/2/layout/IconCircleList"/>
    <dgm:cxn modelId="{1B4016ED-F900-4E5C-8802-B9A41B3C0A04}" type="presParOf" srcId="{1AFC7C78-87E3-49D2-AE9E-1E42AD08F0D8}" destId="{0F51D488-A3FD-4874-8234-D9F484BCE5B2}" srcOrd="4" destOrd="0" presId="urn:microsoft.com/office/officeart/2018/2/layout/IconCircleList"/>
    <dgm:cxn modelId="{B8C81FB7-D314-4267-BFF9-7AED8B03A52C}" type="presParOf" srcId="{0F51D488-A3FD-4874-8234-D9F484BCE5B2}" destId="{E03CF1EC-6694-4662-9AA1-C6A9ADE12BF2}" srcOrd="0" destOrd="0" presId="urn:microsoft.com/office/officeart/2018/2/layout/IconCircleList"/>
    <dgm:cxn modelId="{8C45383C-F3D3-4F33-A953-9A5A21161F3D}" type="presParOf" srcId="{0F51D488-A3FD-4874-8234-D9F484BCE5B2}" destId="{47013F47-C2A0-4377-962B-47963EA3D267}" srcOrd="1" destOrd="0" presId="urn:microsoft.com/office/officeart/2018/2/layout/IconCircleList"/>
    <dgm:cxn modelId="{6C8F4784-F374-46DE-BA8E-0E1591240789}" type="presParOf" srcId="{0F51D488-A3FD-4874-8234-D9F484BCE5B2}" destId="{D1043C5F-5570-4045-BA25-6F1829FE8035}" srcOrd="2" destOrd="0" presId="urn:microsoft.com/office/officeart/2018/2/layout/IconCircleList"/>
    <dgm:cxn modelId="{D1DE984D-41A5-4530-8BB7-9014B49FEE33}" type="presParOf" srcId="{0F51D488-A3FD-4874-8234-D9F484BCE5B2}" destId="{2F24E41B-F87A-495C-9696-3B14956DE49B}" srcOrd="3" destOrd="0" presId="urn:microsoft.com/office/officeart/2018/2/layout/IconCircleList"/>
    <dgm:cxn modelId="{4C595127-0A2B-4671-954E-BD12A5D72F6C}" type="presParOf" srcId="{1AFC7C78-87E3-49D2-AE9E-1E42AD08F0D8}" destId="{86F78DB6-628A-4B88-91FE-8A6E6195F058}" srcOrd="5" destOrd="0" presId="urn:microsoft.com/office/officeart/2018/2/layout/IconCircleList"/>
    <dgm:cxn modelId="{82234BD0-2CC8-4BCE-BF16-CBD7AED74839}" type="presParOf" srcId="{1AFC7C78-87E3-49D2-AE9E-1E42AD08F0D8}" destId="{48CEE4BF-1767-44CD-8B30-8E5F7DD63542}" srcOrd="6" destOrd="0" presId="urn:microsoft.com/office/officeart/2018/2/layout/IconCircleList"/>
    <dgm:cxn modelId="{EEBA4B73-1728-456F-9979-3AFBAEB1D95E}" type="presParOf" srcId="{48CEE4BF-1767-44CD-8B30-8E5F7DD63542}" destId="{583CD938-2E33-4104-A3BA-657CDA453152}" srcOrd="0" destOrd="0" presId="urn:microsoft.com/office/officeart/2018/2/layout/IconCircleList"/>
    <dgm:cxn modelId="{5A0D7CD5-89D3-498B-9C23-BDD064F95B60}" type="presParOf" srcId="{48CEE4BF-1767-44CD-8B30-8E5F7DD63542}" destId="{4685686F-9CBB-4F58-8039-24093B5037C7}" srcOrd="1" destOrd="0" presId="urn:microsoft.com/office/officeart/2018/2/layout/IconCircleList"/>
    <dgm:cxn modelId="{0FD3D19A-AFCA-4601-BB79-07508684BA9E}" type="presParOf" srcId="{48CEE4BF-1767-44CD-8B30-8E5F7DD63542}" destId="{9D8BD3BD-7640-4AC3-9323-3C343C34DB14}" srcOrd="2" destOrd="0" presId="urn:microsoft.com/office/officeart/2018/2/layout/IconCircleList"/>
    <dgm:cxn modelId="{EE17166F-EC62-4F49-80DD-78CA7A582AB0}" type="presParOf" srcId="{48CEE4BF-1767-44CD-8B30-8E5F7DD63542}" destId="{A20A0F2D-6838-4B8D-B60E-140F603A003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7A289A-B033-4C36-8D0A-2A65DC7D0F81}" type="doc">
      <dgm:prSet loTypeId="urn:microsoft.com/office/officeart/2005/8/layout/hProcess4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nb-NO"/>
        </a:p>
      </dgm:t>
    </dgm:pt>
    <dgm:pt modelId="{E50F21A5-E16E-483E-8B9E-3B66AFD72305}">
      <dgm:prSet phldrT="[Tekst]" phldr="0"/>
      <dgm:spPr/>
      <dgm:t>
        <a:bodyPr/>
        <a:lstStyle/>
        <a:p>
          <a:r>
            <a:rPr lang="nb-NO"/>
            <a:t>7.mai</a:t>
          </a:r>
        </a:p>
      </dgm:t>
    </dgm:pt>
    <dgm:pt modelId="{B99FE0E7-0DF6-44D5-8875-33184F777839}" type="parTrans" cxnId="{5B851C70-FF04-4B11-9C12-5181B9C3855A}">
      <dgm:prSet/>
      <dgm:spPr/>
      <dgm:t>
        <a:bodyPr/>
        <a:lstStyle/>
        <a:p>
          <a:endParaRPr lang="nb-NO"/>
        </a:p>
      </dgm:t>
    </dgm:pt>
    <dgm:pt modelId="{7DBDA486-5C6B-440F-8E16-1F33D54A64BE}" type="sibTrans" cxnId="{5B851C70-FF04-4B11-9C12-5181B9C3855A}">
      <dgm:prSet/>
      <dgm:spPr/>
      <dgm:t>
        <a:bodyPr/>
        <a:lstStyle/>
        <a:p>
          <a:endParaRPr lang="nb-NO"/>
        </a:p>
      </dgm:t>
    </dgm:pt>
    <dgm:pt modelId="{77DF04D6-C7AC-4796-8F65-89CD83ED1770}">
      <dgm:prSet phldrT="[Tekst]" phldr="0"/>
      <dgm:spPr/>
      <dgm:t>
        <a:bodyPr/>
        <a:lstStyle/>
        <a:p>
          <a:r>
            <a:rPr lang="nb-NO"/>
            <a:t>Kartlegging av rolle- og tilgangsstyring</a:t>
          </a:r>
        </a:p>
      </dgm:t>
    </dgm:pt>
    <dgm:pt modelId="{95C0B68C-03EB-446B-91EB-2B0E1C8A46E5}" type="parTrans" cxnId="{665A8CCD-D3FA-431E-BC3C-3ABE0778F8E3}">
      <dgm:prSet/>
      <dgm:spPr/>
      <dgm:t>
        <a:bodyPr/>
        <a:lstStyle/>
        <a:p>
          <a:endParaRPr lang="nb-NO"/>
        </a:p>
      </dgm:t>
    </dgm:pt>
    <dgm:pt modelId="{07BEA511-A575-4E6A-9272-664E2A3A31D1}" type="sibTrans" cxnId="{665A8CCD-D3FA-431E-BC3C-3ABE0778F8E3}">
      <dgm:prSet/>
      <dgm:spPr/>
      <dgm:t>
        <a:bodyPr/>
        <a:lstStyle/>
        <a:p>
          <a:endParaRPr lang="nb-NO"/>
        </a:p>
      </dgm:t>
    </dgm:pt>
    <dgm:pt modelId="{3C14A712-ED16-4B21-B30B-20887BCBD9AD}">
      <dgm:prSet phldrT="[Tekst]" phldr="0"/>
      <dgm:spPr/>
      <dgm:t>
        <a:bodyPr/>
        <a:lstStyle/>
        <a:p>
          <a:r>
            <a:rPr lang="nb-NO"/>
            <a:t>13.mai</a:t>
          </a:r>
        </a:p>
      </dgm:t>
    </dgm:pt>
    <dgm:pt modelId="{7695A173-AFBE-4D14-986E-320CC3C07BDE}" type="parTrans" cxnId="{5AC28E2A-2086-4E4F-BFCC-8DAAED478251}">
      <dgm:prSet/>
      <dgm:spPr/>
      <dgm:t>
        <a:bodyPr/>
        <a:lstStyle/>
        <a:p>
          <a:endParaRPr lang="nb-NO"/>
        </a:p>
      </dgm:t>
    </dgm:pt>
    <dgm:pt modelId="{6D437067-C98F-4DD6-BEDC-2A0B019B0AC5}" type="sibTrans" cxnId="{5AC28E2A-2086-4E4F-BFCC-8DAAED478251}">
      <dgm:prSet/>
      <dgm:spPr/>
      <dgm:t>
        <a:bodyPr/>
        <a:lstStyle/>
        <a:p>
          <a:endParaRPr lang="nb-NO"/>
        </a:p>
      </dgm:t>
    </dgm:pt>
    <dgm:pt modelId="{9ADEDC03-36B5-4032-A849-86A63A9F298C}">
      <dgm:prSet phldrT="[Tekst]" phldr="0"/>
      <dgm:spPr/>
      <dgm:t>
        <a:bodyPr/>
        <a:lstStyle/>
        <a:p>
          <a:r>
            <a:rPr lang="nb-NO"/>
            <a:t>28.mai</a:t>
          </a:r>
        </a:p>
      </dgm:t>
    </dgm:pt>
    <dgm:pt modelId="{A3A71403-C18C-48ED-A86B-75C5088C5A6C}" type="parTrans" cxnId="{529A31C7-B4F6-4262-8805-3CF0F43C52EF}">
      <dgm:prSet/>
      <dgm:spPr/>
      <dgm:t>
        <a:bodyPr/>
        <a:lstStyle/>
        <a:p>
          <a:endParaRPr lang="nb-NO"/>
        </a:p>
      </dgm:t>
    </dgm:pt>
    <dgm:pt modelId="{251A6F64-9739-4C27-872B-A3457CF286DC}" type="sibTrans" cxnId="{529A31C7-B4F6-4262-8805-3CF0F43C52EF}">
      <dgm:prSet/>
      <dgm:spPr/>
      <dgm:t>
        <a:bodyPr/>
        <a:lstStyle/>
        <a:p>
          <a:endParaRPr lang="nb-NO"/>
        </a:p>
      </dgm:t>
    </dgm:pt>
    <dgm:pt modelId="{40079A4C-54D4-4ECC-8D14-C64771B9CA58}">
      <dgm:prSet phldrT="[Tekst]" phldr="0"/>
      <dgm:spPr/>
      <dgm:t>
        <a:bodyPr/>
        <a:lstStyle/>
        <a:p>
          <a:r>
            <a:rPr lang="nb-NO"/>
            <a:t>10.juni</a:t>
          </a:r>
        </a:p>
      </dgm:t>
    </dgm:pt>
    <dgm:pt modelId="{F7F34103-D93E-4884-83CE-294EB1E6BB88}" type="parTrans" cxnId="{F12F28E2-C660-41D0-8C5B-71007AA74060}">
      <dgm:prSet/>
      <dgm:spPr/>
      <dgm:t>
        <a:bodyPr/>
        <a:lstStyle/>
        <a:p>
          <a:endParaRPr lang="nb-NO"/>
        </a:p>
      </dgm:t>
    </dgm:pt>
    <dgm:pt modelId="{E4E0345A-BC8E-41AC-89E6-E24550C3C61D}" type="sibTrans" cxnId="{F12F28E2-C660-41D0-8C5B-71007AA74060}">
      <dgm:prSet/>
      <dgm:spPr/>
      <dgm:t>
        <a:bodyPr/>
        <a:lstStyle/>
        <a:p>
          <a:endParaRPr lang="nb-NO"/>
        </a:p>
      </dgm:t>
    </dgm:pt>
    <dgm:pt modelId="{92136606-E448-4CF1-869B-F1C27B4E3B62}">
      <dgm:prSet phldrT="[Tekst]" phldr="0"/>
      <dgm:spPr/>
      <dgm:t>
        <a:bodyPr/>
        <a:lstStyle/>
        <a:p>
          <a:r>
            <a:rPr lang="nb-NO"/>
            <a:t>DPIA</a:t>
          </a:r>
        </a:p>
      </dgm:t>
    </dgm:pt>
    <dgm:pt modelId="{95476869-AABC-48C6-A2C8-F6B4A1796024}" type="parTrans" cxnId="{3F39D53E-A38A-478A-A4E2-F3F0C9032B83}">
      <dgm:prSet/>
      <dgm:spPr/>
      <dgm:t>
        <a:bodyPr/>
        <a:lstStyle/>
        <a:p>
          <a:endParaRPr lang="nb-NO"/>
        </a:p>
      </dgm:t>
    </dgm:pt>
    <dgm:pt modelId="{8476A089-5D41-47D8-8197-6BF83D21F116}" type="sibTrans" cxnId="{3F39D53E-A38A-478A-A4E2-F3F0C9032B83}">
      <dgm:prSet/>
      <dgm:spPr/>
      <dgm:t>
        <a:bodyPr/>
        <a:lstStyle/>
        <a:p>
          <a:endParaRPr lang="nb-NO"/>
        </a:p>
      </dgm:t>
    </dgm:pt>
    <dgm:pt modelId="{A593AAA4-82BA-4D4A-A960-076AEB27AC8E}">
      <dgm:prSet phldrT="[Tekst]" phldr="0"/>
      <dgm:spPr/>
      <dgm:t>
        <a:bodyPr/>
        <a:lstStyle/>
        <a:p>
          <a:r>
            <a:rPr lang="nb-NO"/>
            <a:t>15.juni</a:t>
          </a:r>
        </a:p>
      </dgm:t>
    </dgm:pt>
    <dgm:pt modelId="{618A74BD-982C-4FB9-AC56-1D374376B129}" type="parTrans" cxnId="{0F26A148-52C9-4B01-8E89-1F800035905B}">
      <dgm:prSet/>
      <dgm:spPr/>
      <dgm:t>
        <a:bodyPr/>
        <a:lstStyle/>
        <a:p>
          <a:endParaRPr lang="nb-NO"/>
        </a:p>
      </dgm:t>
    </dgm:pt>
    <dgm:pt modelId="{0F7B504E-3A72-4BF9-AEE7-B05DE91EDE52}" type="sibTrans" cxnId="{0F26A148-52C9-4B01-8E89-1F800035905B}">
      <dgm:prSet/>
      <dgm:spPr/>
      <dgm:t>
        <a:bodyPr/>
        <a:lstStyle/>
        <a:p>
          <a:endParaRPr lang="nb-NO"/>
        </a:p>
      </dgm:t>
    </dgm:pt>
    <dgm:pt modelId="{91AD2795-6258-4621-9307-37B47AD71BB2}">
      <dgm:prSet phldrT="[Tekst]" phldr="0"/>
      <dgm:spPr/>
      <dgm:t>
        <a:bodyPr/>
        <a:lstStyle/>
        <a:p>
          <a:r>
            <a:rPr lang="nb-NO"/>
            <a:t>Fagsamling </a:t>
          </a:r>
          <a:r>
            <a:rPr lang="nb-NO" err="1"/>
            <a:t>DigiTV</a:t>
          </a:r>
          <a:endParaRPr lang="nb-NO"/>
        </a:p>
      </dgm:t>
    </dgm:pt>
    <dgm:pt modelId="{E2416021-1D21-4FF3-B35A-3B750DE37133}" type="parTrans" cxnId="{97AB8E23-B728-4F32-BFD6-3EBFF5D28E98}">
      <dgm:prSet/>
      <dgm:spPr/>
      <dgm:t>
        <a:bodyPr/>
        <a:lstStyle/>
        <a:p>
          <a:endParaRPr lang="nb-NO"/>
        </a:p>
      </dgm:t>
    </dgm:pt>
    <dgm:pt modelId="{720911EC-780F-4054-90EF-142511FDB85A}" type="sibTrans" cxnId="{97AB8E23-B728-4F32-BFD6-3EBFF5D28E98}">
      <dgm:prSet/>
      <dgm:spPr/>
      <dgm:t>
        <a:bodyPr/>
        <a:lstStyle/>
        <a:p>
          <a:endParaRPr lang="nb-NO"/>
        </a:p>
      </dgm:t>
    </dgm:pt>
    <dgm:pt modelId="{BF466B1C-960A-4083-AB5A-8815E804E8D1}">
      <dgm:prSet phldrT="[Tekst]" phldr="0"/>
      <dgm:spPr/>
      <dgm:t>
        <a:bodyPr/>
        <a:lstStyle/>
        <a:p>
          <a:r>
            <a:rPr lang="nb-NO"/>
            <a:t>Felles anbefalinger, flåtestyring</a:t>
          </a:r>
        </a:p>
      </dgm:t>
    </dgm:pt>
    <dgm:pt modelId="{003DA6F1-F03A-448E-B913-B2F473F2630C}" type="parTrans" cxnId="{6294B51A-B7DD-4CDC-A59E-0D4CDCBE1508}">
      <dgm:prSet/>
      <dgm:spPr/>
      <dgm:t>
        <a:bodyPr/>
        <a:lstStyle/>
        <a:p>
          <a:endParaRPr lang="nb-NO"/>
        </a:p>
      </dgm:t>
    </dgm:pt>
    <dgm:pt modelId="{8C02EC35-1709-48DE-BCA1-86EC9E4ED08D}" type="sibTrans" cxnId="{6294B51A-B7DD-4CDC-A59E-0D4CDCBE1508}">
      <dgm:prSet/>
      <dgm:spPr/>
      <dgm:t>
        <a:bodyPr/>
        <a:lstStyle/>
        <a:p>
          <a:endParaRPr lang="nb-NO"/>
        </a:p>
      </dgm:t>
    </dgm:pt>
    <dgm:pt modelId="{8358AE7E-1588-41B8-8A91-268DC550C62F}">
      <dgm:prSet phldrT="[Tekst]" phldr="0"/>
      <dgm:spPr/>
      <dgm:t>
        <a:bodyPr/>
        <a:lstStyle/>
        <a:p>
          <a:r>
            <a:rPr lang="nb-NO"/>
            <a:t>Workshop - ROS</a:t>
          </a:r>
        </a:p>
      </dgm:t>
    </dgm:pt>
    <dgm:pt modelId="{6F100848-1E59-438A-9DFA-3054C3E51C81}" type="parTrans" cxnId="{5FA0B71F-E0A2-4271-9FB5-66827E7006F1}">
      <dgm:prSet/>
      <dgm:spPr/>
      <dgm:t>
        <a:bodyPr/>
        <a:lstStyle/>
        <a:p>
          <a:endParaRPr lang="nb-NO"/>
        </a:p>
      </dgm:t>
    </dgm:pt>
    <dgm:pt modelId="{06FE59AE-4E3D-4C6A-AA8B-43B18D8E213C}" type="sibTrans" cxnId="{5FA0B71F-E0A2-4271-9FB5-66827E7006F1}">
      <dgm:prSet/>
      <dgm:spPr/>
      <dgm:t>
        <a:bodyPr/>
        <a:lstStyle/>
        <a:p>
          <a:endParaRPr lang="nb-NO"/>
        </a:p>
      </dgm:t>
    </dgm:pt>
    <dgm:pt modelId="{DB841BC2-67C0-43A7-91F7-C095005C45A6}">
      <dgm:prSet phldrT="[Tekst]" phldr="0"/>
      <dgm:spPr/>
      <dgm:t>
        <a:bodyPr/>
        <a:lstStyle/>
        <a:p>
          <a:r>
            <a:rPr lang="nb-NO"/>
            <a:t>Tiltak i ROS</a:t>
          </a:r>
        </a:p>
      </dgm:t>
    </dgm:pt>
    <dgm:pt modelId="{221748DC-99CC-4528-8540-59B59C7E978C}" type="parTrans" cxnId="{996AF96A-855A-47DA-8CF4-9D29A890B57B}">
      <dgm:prSet/>
      <dgm:spPr/>
      <dgm:t>
        <a:bodyPr/>
        <a:lstStyle/>
        <a:p>
          <a:endParaRPr lang="nb-NO"/>
        </a:p>
      </dgm:t>
    </dgm:pt>
    <dgm:pt modelId="{688C5058-C0A7-4173-8466-D769890A927C}" type="sibTrans" cxnId="{996AF96A-855A-47DA-8CF4-9D29A890B57B}">
      <dgm:prSet/>
      <dgm:spPr/>
      <dgm:t>
        <a:bodyPr/>
        <a:lstStyle/>
        <a:p>
          <a:endParaRPr lang="nb-NO"/>
        </a:p>
      </dgm:t>
    </dgm:pt>
    <dgm:pt modelId="{11E04F8C-F2AC-494B-AD47-5EAAFCB634C7}">
      <dgm:prSet phldrT="[Tekst]" phldr="0"/>
      <dgm:spPr/>
      <dgm:t>
        <a:bodyPr/>
        <a:lstStyle/>
        <a:p>
          <a:r>
            <a:rPr lang="nb-NO"/>
            <a:t>Oppfølging gevinstarbeid</a:t>
          </a:r>
        </a:p>
      </dgm:t>
    </dgm:pt>
    <dgm:pt modelId="{27A5F211-4422-4303-82D6-21B38EA16BFF}" type="parTrans" cxnId="{F7DA7DE3-327B-4C56-ACB4-6442C8EDB11E}">
      <dgm:prSet/>
      <dgm:spPr/>
      <dgm:t>
        <a:bodyPr/>
        <a:lstStyle/>
        <a:p>
          <a:endParaRPr lang="nb-NO"/>
        </a:p>
      </dgm:t>
    </dgm:pt>
    <dgm:pt modelId="{5353659E-975F-47E0-AA3F-90BE3BDE45FE}" type="sibTrans" cxnId="{F7DA7DE3-327B-4C56-ACB4-6442C8EDB11E}">
      <dgm:prSet/>
      <dgm:spPr/>
      <dgm:t>
        <a:bodyPr/>
        <a:lstStyle/>
        <a:p>
          <a:endParaRPr lang="nb-NO"/>
        </a:p>
      </dgm:t>
    </dgm:pt>
    <dgm:pt modelId="{A1D7ECB5-F4DC-4376-A3E8-0BAA034BB63E}" type="pres">
      <dgm:prSet presAssocID="{E27A289A-B033-4C36-8D0A-2A65DC7D0F81}" presName="Name0" presStyleCnt="0">
        <dgm:presLayoutVars>
          <dgm:dir/>
          <dgm:animLvl val="lvl"/>
          <dgm:resizeHandles val="exact"/>
        </dgm:presLayoutVars>
      </dgm:prSet>
      <dgm:spPr/>
    </dgm:pt>
    <dgm:pt modelId="{EEEF9655-BEC7-40BB-990F-49171989D64A}" type="pres">
      <dgm:prSet presAssocID="{E27A289A-B033-4C36-8D0A-2A65DC7D0F81}" presName="tSp" presStyleCnt="0"/>
      <dgm:spPr/>
    </dgm:pt>
    <dgm:pt modelId="{CBEB44B0-F315-428A-8D0F-8D13E86DD5AA}" type="pres">
      <dgm:prSet presAssocID="{E27A289A-B033-4C36-8D0A-2A65DC7D0F81}" presName="bSp" presStyleCnt="0"/>
      <dgm:spPr/>
    </dgm:pt>
    <dgm:pt modelId="{5B851AB6-3E06-4CCE-B44B-C0DC192923D6}" type="pres">
      <dgm:prSet presAssocID="{E27A289A-B033-4C36-8D0A-2A65DC7D0F81}" presName="process" presStyleCnt="0"/>
      <dgm:spPr/>
    </dgm:pt>
    <dgm:pt modelId="{2BAC13EA-A67A-425B-B067-4451EF459E1F}" type="pres">
      <dgm:prSet presAssocID="{E50F21A5-E16E-483E-8B9E-3B66AFD72305}" presName="composite1" presStyleCnt="0"/>
      <dgm:spPr/>
    </dgm:pt>
    <dgm:pt modelId="{C94D96CE-E08E-4185-A654-FD368BC6818D}" type="pres">
      <dgm:prSet presAssocID="{E50F21A5-E16E-483E-8B9E-3B66AFD72305}" presName="dummyNode1" presStyleLbl="node1" presStyleIdx="0" presStyleCnt="5"/>
      <dgm:spPr/>
    </dgm:pt>
    <dgm:pt modelId="{F8FBA55D-698B-449F-9B06-196DD2158AC9}" type="pres">
      <dgm:prSet presAssocID="{E50F21A5-E16E-483E-8B9E-3B66AFD72305}" presName="childNode1" presStyleLbl="bgAcc1" presStyleIdx="0" presStyleCnt="5">
        <dgm:presLayoutVars>
          <dgm:bulletEnabled val="1"/>
        </dgm:presLayoutVars>
      </dgm:prSet>
      <dgm:spPr/>
    </dgm:pt>
    <dgm:pt modelId="{816DF121-DFCC-40B1-814D-E1532E037F14}" type="pres">
      <dgm:prSet presAssocID="{E50F21A5-E16E-483E-8B9E-3B66AFD72305}" presName="childNode1tx" presStyleLbl="bgAcc1" presStyleIdx="0" presStyleCnt="5">
        <dgm:presLayoutVars>
          <dgm:bulletEnabled val="1"/>
        </dgm:presLayoutVars>
      </dgm:prSet>
      <dgm:spPr/>
    </dgm:pt>
    <dgm:pt modelId="{0B7EC0DA-22A8-4383-87DE-1B046C4568DC}" type="pres">
      <dgm:prSet presAssocID="{E50F21A5-E16E-483E-8B9E-3B66AFD72305}" presName="parentNode1" presStyleLbl="node1" presStyleIdx="0" presStyleCnt="5">
        <dgm:presLayoutVars>
          <dgm:chMax val="1"/>
          <dgm:bulletEnabled val="1"/>
        </dgm:presLayoutVars>
      </dgm:prSet>
      <dgm:spPr/>
    </dgm:pt>
    <dgm:pt modelId="{515DE2AA-C7D1-4DFE-99AC-308207D8D4D5}" type="pres">
      <dgm:prSet presAssocID="{E50F21A5-E16E-483E-8B9E-3B66AFD72305}" presName="connSite1" presStyleCnt="0"/>
      <dgm:spPr/>
    </dgm:pt>
    <dgm:pt modelId="{96F907A8-7C3B-4F78-94F6-39E4A25A6B25}" type="pres">
      <dgm:prSet presAssocID="{7DBDA486-5C6B-440F-8E16-1F33D54A64BE}" presName="Name9" presStyleLbl="sibTrans2D1" presStyleIdx="0" presStyleCnt="4"/>
      <dgm:spPr/>
    </dgm:pt>
    <dgm:pt modelId="{7046B400-823B-4C29-B777-F676A55D391A}" type="pres">
      <dgm:prSet presAssocID="{3C14A712-ED16-4B21-B30B-20887BCBD9AD}" presName="composite2" presStyleCnt="0"/>
      <dgm:spPr/>
    </dgm:pt>
    <dgm:pt modelId="{8EAA9E63-7ED4-4F0D-A900-DC4623415F2E}" type="pres">
      <dgm:prSet presAssocID="{3C14A712-ED16-4B21-B30B-20887BCBD9AD}" presName="dummyNode2" presStyleLbl="node1" presStyleIdx="0" presStyleCnt="5"/>
      <dgm:spPr/>
    </dgm:pt>
    <dgm:pt modelId="{35E0B0FB-C190-4DE3-AF16-94F5C64F77FC}" type="pres">
      <dgm:prSet presAssocID="{3C14A712-ED16-4B21-B30B-20887BCBD9AD}" presName="childNode2" presStyleLbl="bgAcc1" presStyleIdx="1" presStyleCnt="5">
        <dgm:presLayoutVars>
          <dgm:bulletEnabled val="1"/>
        </dgm:presLayoutVars>
      </dgm:prSet>
      <dgm:spPr/>
    </dgm:pt>
    <dgm:pt modelId="{3952E6A7-AD2C-45E2-8164-76A97CB3FFCA}" type="pres">
      <dgm:prSet presAssocID="{3C14A712-ED16-4B21-B30B-20887BCBD9AD}" presName="childNode2tx" presStyleLbl="bgAcc1" presStyleIdx="1" presStyleCnt="5">
        <dgm:presLayoutVars>
          <dgm:bulletEnabled val="1"/>
        </dgm:presLayoutVars>
      </dgm:prSet>
      <dgm:spPr/>
    </dgm:pt>
    <dgm:pt modelId="{D01BBCF2-C56B-4977-8F5E-70F535158050}" type="pres">
      <dgm:prSet presAssocID="{3C14A712-ED16-4B21-B30B-20887BCBD9AD}" presName="parentNode2" presStyleLbl="node1" presStyleIdx="1" presStyleCnt="5">
        <dgm:presLayoutVars>
          <dgm:chMax val="0"/>
          <dgm:bulletEnabled val="1"/>
        </dgm:presLayoutVars>
      </dgm:prSet>
      <dgm:spPr/>
    </dgm:pt>
    <dgm:pt modelId="{73D1A4F4-2A49-45E4-9EF4-486C9DEB65DF}" type="pres">
      <dgm:prSet presAssocID="{3C14A712-ED16-4B21-B30B-20887BCBD9AD}" presName="connSite2" presStyleCnt="0"/>
      <dgm:spPr/>
    </dgm:pt>
    <dgm:pt modelId="{497FDF82-4AFF-440B-B949-1A59E225C6E8}" type="pres">
      <dgm:prSet presAssocID="{6D437067-C98F-4DD6-BEDC-2A0B019B0AC5}" presName="Name18" presStyleLbl="sibTrans2D1" presStyleIdx="1" presStyleCnt="4"/>
      <dgm:spPr/>
    </dgm:pt>
    <dgm:pt modelId="{CE5FA956-D734-4426-A072-2BB600A18D9A}" type="pres">
      <dgm:prSet presAssocID="{9ADEDC03-36B5-4032-A849-86A63A9F298C}" presName="composite1" presStyleCnt="0"/>
      <dgm:spPr/>
    </dgm:pt>
    <dgm:pt modelId="{94275902-D8B1-44FF-A270-B322AD41C4D2}" type="pres">
      <dgm:prSet presAssocID="{9ADEDC03-36B5-4032-A849-86A63A9F298C}" presName="dummyNode1" presStyleLbl="node1" presStyleIdx="1" presStyleCnt="5"/>
      <dgm:spPr/>
    </dgm:pt>
    <dgm:pt modelId="{C1969284-9BCC-4299-9201-62476E249D7B}" type="pres">
      <dgm:prSet presAssocID="{9ADEDC03-36B5-4032-A849-86A63A9F298C}" presName="childNode1" presStyleLbl="bgAcc1" presStyleIdx="2" presStyleCnt="5">
        <dgm:presLayoutVars>
          <dgm:bulletEnabled val="1"/>
        </dgm:presLayoutVars>
      </dgm:prSet>
      <dgm:spPr/>
    </dgm:pt>
    <dgm:pt modelId="{E4E0479E-CDA5-40C0-B8A2-87D0769417E6}" type="pres">
      <dgm:prSet presAssocID="{9ADEDC03-36B5-4032-A849-86A63A9F298C}" presName="childNode1tx" presStyleLbl="bgAcc1" presStyleIdx="2" presStyleCnt="5">
        <dgm:presLayoutVars>
          <dgm:bulletEnabled val="1"/>
        </dgm:presLayoutVars>
      </dgm:prSet>
      <dgm:spPr/>
    </dgm:pt>
    <dgm:pt modelId="{83730838-B797-4EC3-9724-9CE04F5C8EE2}" type="pres">
      <dgm:prSet presAssocID="{9ADEDC03-36B5-4032-A849-86A63A9F298C}" presName="parentNode1" presStyleLbl="node1" presStyleIdx="2" presStyleCnt="5">
        <dgm:presLayoutVars>
          <dgm:chMax val="1"/>
          <dgm:bulletEnabled val="1"/>
        </dgm:presLayoutVars>
      </dgm:prSet>
      <dgm:spPr/>
    </dgm:pt>
    <dgm:pt modelId="{FAEB8DCD-0BAC-4AB3-AD52-0C48BB079754}" type="pres">
      <dgm:prSet presAssocID="{9ADEDC03-36B5-4032-A849-86A63A9F298C}" presName="connSite1" presStyleCnt="0"/>
      <dgm:spPr/>
    </dgm:pt>
    <dgm:pt modelId="{EFDF4147-C238-4659-90E7-B3D020A51BEC}" type="pres">
      <dgm:prSet presAssocID="{251A6F64-9739-4C27-872B-A3457CF286DC}" presName="Name9" presStyleLbl="sibTrans2D1" presStyleIdx="2" presStyleCnt="4"/>
      <dgm:spPr/>
    </dgm:pt>
    <dgm:pt modelId="{DF88A51F-085B-4B29-99B8-007A4D9BFC6F}" type="pres">
      <dgm:prSet presAssocID="{40079A4C-54D4-4ECC-8D14-C64771B9CA58}" presName="composite2" presStyleCnt="0"/>
      <dgm:spPr/>
    </dgm:pt>
    <dgm:pt modelId="{CC975A2E-339A-4F6D-BEFA-D068DE0BD2A8}" type="pres">
      <dgm:prSet presAssocID="{40079A4C-54D4-4ECC-8D14-C64771B9CA58}" presName="dummyNode2" presStyleLbl="node1" presStyleIdx="2" presStyleCnt="5"/>
      <dgm:spPr/>
    </dgm:pt>
    <dgm:pt modelId="{60135A31-4F8E-439C-BBA4-792E9D7782DB}" type="pres">
      <dgm:prSet presAssocID="{40079A4C-54D4-4ECC-8D14-C64771B9CA58}" presName="childNode2" presStyleLbl="bgAcc1" presStyleIdx="3" presStyleCnt="5">
        <dgm:presLayoutVars>
          <dgm:bulletEnabled val="1"/>
        </dgm:presLayoutVars>
      </dgm:prSet>
      <dgm:spPr/>
    </dgm:pt>
    <dgm:pt modelId="{0456DEC0-0C9D-48AD-A409-06BAE987C174}" type="pres">
      <dgm:prSet presAssocID="{40079A4C-54D4-4ECC-8D14-C64771B9CA58}" presName="childNode2tx" presStyleLbl="bgAcc1" presStyleIdx="3" presStyleCnt="5">
        <dgm:presLayoutVars>
          <dgm:bulletEnabled val="1"/>
        </dgm:presLayoutVars>
      </dgm:prSet>
      <dgm:spPr/>
    </dgm:pt>
    <dgm:pt modelId="{604AA447-726F-4E9A-8DD9-579A082F59CE}" type="pres">
      <dgm:prSet presAssocID="{40079A4C-54D4-4ECC-8D14-C64771B9CA58}" presName="parentNode2" presStyleLbl="node1" presStyleIdx="3" presStyleCnt="5">
        <dgm:presLayoutVars>
          <dgm:chMax val="0"/>
          <dgm:bulletEnabled val="1"/>
        </dgm:presLayoutVars>
      </dgm:prSet>
      <dgm:spPr/>
    </dgm:pt>
    <dgm:pt modelId="{C32588CB-2F93-4B79-884F-82CA0B4DA8B1}" type="pres">
      <dgm:prSet presAssocID="{40079A4C-54D4-4ECC-8D14-C64771B9CA58}" presName="connSite2" presStyleCnt="0"/>
      <dgm:spPr/>
    </dgm:pt>
    <dgm:pt modelId="{AF2DEF51-5F17-41BC-9683-F6E05DD5C47A}" type="pres">
      <dgm:prSet presAssocID="{E4E0345A-BC8E-41AC-89E6-E24550C3C61D}" presName="Name18" presStyleLbl="sibTrans2D1" presStyleIdx="3" presStyleCnt="4"/>
      <dgm:spPr/>
    </dgm:pt>
    <dgm:pt modelId="{90D55A66-2F8F-4918-A8DB-09480634A878}" type="pres">
      <dgm:prSet presAssocID="{A593AAA4-82BA-4D4A-A960-076AEB27AC8E}" presName="composite1" presStyleCnt="0"/>
      <dgm:spPr/>
    </dgm:pt>
    <dgm:pt modelId="{7CA38B79-1807-4D0E-84BE-2627BA386760}" type="pres">
      <dgm:prSet presAssocID="{A593AAA4-82BA-4D4A-A960-076AEB27AC8E}" presName="dummyNode1" presStyleLbl="node1" presStyleIdx="3" presStyleCnt="5"/>
      <dgm:spPr/>
    </dgm:pt>
    <dgm:pt modelId="{17FE33BD-2B5B-4BFB-B05D-A2B1BBA467DF}" type="pres">
      <dgm:prSet presAssocID="{A593AAA4-82BA-4D4A-A960-076AEB27AC8E}" presName="childNode1" presStyleLbl="bgAcc1" presStyleIdx="4" presStyleCnt="5">
        <dgm:presLayoutVars>
          <dgm:bulletEnabled val="1"/>
        </dgm:presLayoutVars>
      </dgm:prSet>
      <dgm:spPr/>
    </dgm:pt>
    <dgm:pt modelId="{D191A8B5-DA2A-47AD-8CFF-3FBCFA1FD9BC}" type="pres">
      <dgm:prSet presAssocID="{A593AAA4-82BA-4D4A-A960-076AEB27AC8E}" presName="childNode1tx" presStyleLbl="bgAcc1" presStyleIdx="4" presStyleCnt="5">
        <dgm:presLayoutVars>
          <dgm:bulletEnabled val="1"/>
        </dgm:presLayoutVars>
      </dgm:prSet>
      <dgm:spPr/>
    </dgm:pt>
    <dgm:pt modelId="{5689DEBC-9C7B-4E70-A746-3F5520751372}" type="pres">
      <dgm:prSet presAssocID="{A593AAA4-82BA-4D4A-A960-076AEB27AC8E}" presName="parentNode1" presStyleLbl="node1" presStyleIdx="4" presStyleCnt="5">
        <dgm:presLayoutVars>
          <dgm:chMax val="1"/>
          <dgm:bulletEnabled val="1"/>
        </dgm:presLayoutVars>
      </dgm:prSet>
      <dgm:spPr/>
    </dgm:pt>
    <dgm:pt modelId="{6069C39A-5D34-4B99-A512-7B25343A71CD}" type="pres">
      <dgm:prSet presAssocID="{A593AAA4-82BA-4D4A-A960-076AEB27AC8E}" presName="connSite1" presStyleCnt="0"/>
      <dgm:spPr/>
    </dgm:pt>
  </dgm:ptLst>
  <dgm:cxnLst>
    <dgm:cxn modelId="{DA3B7F05-E685-4E00-B281-FEC97700170F}" type="presOf" srcId="{E50F21A5-E16E-483E-8B9E-3B66AFD72305}" destId="{0B7EC0DA-22A8-4383-87DE-1B046C4568DC}" srcOrd="0" destOrd="0" presId="urn:microsoft.com/office/officeart/2005/8/layout/hProcess4"/>
    <dgm:cxn modelId="{596A2D09-A3D5-426B-8BEB-DC91BEA28575}" type="presOf" srcId="{92136606-E448-4CF1-869B-F1C27B4E3B62}" destId="{60135A31-4F8E-439C-BBA4-792E9D7782DB}" srcOrd="0" destOrd="0" presId="urn:microsoft.com/office/officeart/2005/8/layout/hProcess4"/>
    <dgm:cxn modelId="{05B05418-73CA-47CE-8007-3CF2A78FD6F6}" type="presOf" srcId="{8358AE7E-1588-41B8-8A91-268DC550C62F}" destId="{3952E6A7-AD2C-45E2-8164-76A97CB3FFCA}" srcOrd="1" destOrd="0" presId="urn:microsoft.com/office/officeart/2005/8/layout/hProcess4"/>
    <dgm:cxn modelId="{6294B51A-B7DD-4CDC-A59E-0D4CDCBE1508}" srcId="{E50F21A5-E16E-483E-8B9E-3B66AFD72305}" destId="{BF466B1C-960A-4083-AB5A-8815E804E8D1}" srcOrd="1" destOrd="0" parTransId="{003DA6F1-F03A-448E-B913-B2F473F2630C}" sibTransId="{8C02EC35-1709-48DE-BCA1-86EC9E4ED08D}"/>
    <dgm:cxn modelId="{5FA0B71F-E0A2-4271-9FB5-66827E7006F1}" srcId="{3C14A712-ED16-4B21-B30B-20887BCBD9AD}" destId="{8358AE7E-1588-41B8-8A91-268DC550C62F}" srcOrd="0" destOrd="0" parTransId="{6F100848-1E59-438A-9DFA-3054C3E51C81}" sibTransId="{06FE59AE-4E3D-4C6A-AA8B-43B18D8E213C}"/>
    <dgm:cxn modelId="{97AB8E23-B728-4F32-BFD6-3EBFF5D28E98}" srcId="{A593AAA4-82BA-4D4A-A960-076AEB27AC8E}" destId="{91AD2795-6258-4621-9307-37B47AD71BB2}" srcOrd="0" destOrd="0" parTransId="{E2416021-1D21-4FF3-B35A-3B750DE37133}" sibTransId="{720911EC-780F-4054-90EF-142511FDB85A}"/>
    <dgm:cxn modelId="{5AC28E2A-2086-4E4F-BFCC-8DAAED478251}" srcId="{E27A289A-B033-4C36-8D0A-2A65DC7D0F81}" destId="{3C14A712-ED16-4B21-B30B-20887BCBD9AD}" srcOrd="1" destOrd="0" parTransId="{7695A173-AFBE-4D14-986E-320CC3C07BDE}" sibTransId="{6D437067-C98F-4DD6-BEDC-2A0B019B0AC5}"/>
    <dgm:cxn modelId="{7F6A7D33-053A-4C58-AD3D-32ED9CE23D62}" type="presOf" srcId="{92136606-E448-4CF1-869B-F1C27B4E3B62}" destId="{0456DEC0-0C9D-48AD-A409-06BAE987C174}" srcOrd="1" destOrd="0" presId="urn:microsoft.com/office/officeart/2005/8/layout/hProcess4"/>
    <dgm:cxn modelId="{3F39D53E-A38A-478A-A4E2-F3F0C9032B83}" srcId="{40079A4C-54D4-4ECC-8D14-C64771B9CA58}" destId="{92136606-E448-4CF1-869B-F1C27B4E3B62}" srcOrd="0" destOrd="0" parTransId="{95476869-AABC-48C6-A2C8-F6B4A1796024}" sibTransId="{8476A089-5D41-47D8-8197-6BF83D21F116}"/>
    <dgm:cxn modelId="{01D48B63-3A32-4658-A5E4-E3B487A8D648}" type="presOf" srcId="{40079A4C-54D4-4ECC-8D14-C64771B9CA58}" destId="{604AA447-726F-4E9A-8DD9-579A082F59CE}" srcOrd="0" destOrd="0" presId="urn:microsoft.com/office/officeart/2005/8/layout/hProcess4"/>
    <dgm:cxn modelId="{0F26A148-52C9-4B01-8E89-1F800035905B}" srcId="{E27A289A-B033-4C36-8D0A-2A65DC7D0F81}" destId="{A593AAA4-82BA-4D4A-A960-076AEB27AC8E}" srcOrd="4" destOrd="0" parTransId="{618A74BD-982C-4FB9-AC56-1D374376B129}" sibTransId="{0F7B504E-3A72-4BF9-AEE7-B05DE91EDE52}"/>
    <dgm:cxn modelId="{D900334A-1BD8-4A16-AE9D-A6AF94DD9CF5}" type="presOf" srcId="{A593AAA4-82BA-4D4A-A960-076AEB27AC8E}" destId="{5689DEBC-9C7B-4E70-A746-3F5520751372}" srcOrd="0" destOrd="0" presId="urn:microsoft.com/office/officeart/2005/8/layout/hProcess4"/>
    <dgm:cxn modelId="{F03E866A-3290-47E0-B6C8-5A455D0B637D}" type="presOf" srcId="{91AD2795-6258-4621-9307-37B47AD71BB2}" destId="{17FE33BD-2B5B-4BFB-B05D-A2B1BBA467DF}" srcOrd="0" destOrd="0" presId="urn:microsoft.com/office/officeart/2005/8/layout/hProcess4"/>
    <dgm:cxn modelId="{996AF96A-855A-47DA-8CF4-9D29A890B57B}" srcId="{9ADEDC03-36B5-4032-A849-86A63A9F298C}" destId="{DB841BC2-67C0-43A7-91F7-C095005C45A6}" srcOrd="0" destOrd="0" parTransId="{221748DC-99CC-4528-8540-59B59C7E978C}" sibTransId="{688C5058-C0A7-4173-8466-D769890A927C}"/>
    <dgm:cxn modelId="{DE54414B-CF39-4F2F-B90A-2591B8E99B3D}" type="presOf" srcId="{77DF04D6-C7AC-4796-8F65-89CD83ED1770}" destId="{F8FBA55D-698B-449F-9B06-196DD2158AC9}" srcOrd="0" destOrd="0" presId="urn:microsoft.com/office/officeart/2005/8/layout/hProcess4"/>
    <dgm:cxn modelId="{4766A56C-1C7E-48C9-A6C1-85FC8D28E673}" type="presOf" srcId="{6D437067-C98F-4DD6-BEDC-2A0B019B0AC5}" destId="{497FDF82-4AFF-440B-B949-1A59E225C6E8}" srcOrd="0" destOrd="0" presId="urn:microsoft.com/office/officeart/2005/8/layout/hProcess4"/>
    <dgm:cxn modelId="{5B851C70-FF04-4B11-9C12-5181B9C3855A}" srcId="{E27A289A-B033-4C36-8D0A-2A65DC7D0F81}" destId="{E50F21A5-E16E-483E-8B9E-3B66AFD72305}" srcOrd="0" destOrd="0" parTransId="{B99FE0E7-0DF6-44D5-8875-33184F777839}" sibTransId="{7DBDA486-5C6B-440F-8E16-1F33D54A64BE}"/>
    <dgm:cxn modelId="{94A6BC70-8BC4-4DBD-8AB5-B4AFA8AA7184}" type="presOf" srcId="{BF466B1C-960A-4083-AB5A-8815E804E8D1}" destId="{F8FBA55D-698B-449F-9B06-196DD2158AC9}" srcOrd="0" destOrd="1" presId="urn:microsoft.com/office/officeart/2005/8/layout/hProcess4"/>
    <dgm:cxn modelId="{8C9FDC51-2B9C-4635-A7EB-89D2E8C3A15F}" type="presOf" srcId="{11E04F8C-F2AC-494B-AD47-5EAAFCB634C7}" destId="{D191A8B5-DA2A-47AD-8CFF-3FBCFA1FD9BC}" srcOrd="1" destOrd="1" presId="urn:microsoft.com/office/officeart/2005/8/layout/hProcess4"/>
    <dgm:cxn modelId="{35D50674-0DD7-472A-9D80-2187377C775E}" type="presOf" srcId="{77DF04D6-C7AC-4796-8F65-89CD83ED1770}" destId="{816DF121-DFCC-40B1-814D-E1532E037F14}" srcOrd="1" destOrd="0" presId="urn:microsoft.com/office/officeart/2005/8/layout/hProcess4"/>
    <dgm:cxn modelId="{086A0E57-72E8-4DCD-BA80-A933F41B8428}" type="presOf" srcId="{E4E0345A-BC8E-41AC-89E6-E24550C3C61D}" destId="{AF2DEF51-5F17-41BC-9683-F6E05DD5C47A}" srcOrd="0" destOrd="0" presId="urn:microsoft.com/office/officeart/2005/8/layout/hProcess4"/>
    <dgm:cxn modelId="{CEED157B-0FDC-4155-BE1E-C90482A025DD}" type="presOf" srcId="{7DBDA486-5C6B-440F-8E16-1F33D54A64BE}" destId="{96F907A8-7C3B-4F78-94F6-39E4A25A6B25}" srcOrd="0" destOrd="0" presId="urn:microsoft.com/office/officeart/2005/8/layout/hProcess4"/>
    <dgm:cxn modelId="{8DC7FAB0-AB6B-407E-8ECA-CF089CDED250}" type="presOf" srcId="{9ADEDC03-36B5-4032-A849-86A63A9F298C}" destId="{83730838-B797-4EC3-9724-9CE04F5C8EE2}" srcOrd="0" destOrd="0" presId="urn:microsoft.com/office/officeart/2005/8/layout/hProcess4"/>
    <dgm:cxn modelId="{4CC56FB1-7BD1-496B-A743-4C911872BA7D}" type="presOf" srcId="{E27A289A-B033-4C36-8D0A-2A65DC7D0F81}" destId="{A1D7ECB5-F4DC-4376-A3E8-0BAA034BB63E}" srcOrd="0" destOrd="0" presId="urn:microsoft.com/office/officeart/2005/8/layout/hProcess4"/>
    <dgm:cxn modelId="{B41766C1-F3A2-4A97-B65C-AE3D3B5CAB01}" type="presOf" srcId="{3C14A712-ED16-4B21-B30B-20887BCBD9AD}" destId="{D01BBCF2-C56B-4977-8F5E-70F535158050}" srcOrd="0" destOrd="0" presId="urn:microsoft.com/office/officeart/2005/8/layout/hProcess4"/>
    <dgm:cxn modelId="{0811AEC2-C7F5-46C2-AB18-6F56BD9FDE32}" type="presOf" srcId="{8358AE7E-1588-41B8-8A91-268DC550C62F}" destId="{35E0B0FB-C190-4DE3-AF16-94F5C64F77FC}" srcOrd="0" destOrd="0" presId="urn:microsoft.com/office/officeart/2005/8/layout/hProcess4"/>
    <dgm:cxn modelId="{04E290C5-A630-4809-BEAD-1642413734B1}" type="presOf" srcId="{91AD2795-6258-4621-9307-37B47AD71BB2}" destId="{D191A8B5-DA2A-47AD-8CFF-3FBCFA1FD9BC}" srcOrd="1" destOrd="0" presId="urn:microsoft.com/office/officeart/2005/8/layout/hProcess4"/>
    <dgm:cxn modelId="{529A31C7-B4F6-4262-8805-3CF0F43C52EF}" srcId="{E27A289A-B033-4C36-8D0A-2A65DC7D0F81}" destId="{9ADEDC03-36B5-4032-A849-86A63A9F298C}" srcOrd="2" destOrd="0" parTransId="{A3A71403-C18C-48ED-A86B-75C5088C5A6C}" sibTransId="{251A6F64-9739-4C27-872B-A3457CF286DC}"/>
    <dgm:cxn modelId="{084221CB-BA15-49E5-8046-EF312A221138}" type="presOf" srcId="{DB841BC2-67C0-43A7-91F7-C095005C45A6}" destId="{C1969284-9BCC-4299-9201-62476E249D7B}" srcOrd="0" destOrd="0" presId="urn:microsoft.com/office/officeart/2005/8/layout/hProcess4"/>
    <dgm:cxn modelId="{665A8CCD-D3FA-431E-BC3C-3ABE0778F8E3}" srcId="{E50F21A5-E16E-483E-8B9E-3B66AFD72305}" destId="{77DF04D6-C7AC-4796-8F65-89CD83ED1770}" srcOrd="0" destOrd="0" parTransId="{95C0B68C-03EB-446B-91EB-2B0E1C8A46E5}" sibTransId="{07BEA511-A575-4E6A-9272-664E2A3A31D1}"/>
    <dgm:cxn modelId="{D58678D1-F957-4DC1-8856-2723EDAE0192}" type="presOf" srcId="{251A6F64-9739-4C27-872B-A3457CF286DC}" destId="{EFDF4147-C238-4659-90E7-B3D020A51BEC}" srcOrd="0" destOrd="0" presId="urn:microsoft.com/office/officeart/2005/8/layout/hProcess4"/>
    <dgm:cxn modelId="{2892A8D7-254B-4E06-82B4-50F141C73242}" type="presOf" srcId="{11E04F8C-F2AC-494B-AD47-5EAAFCB634C7}" destId="{17FE33BD-2B5B-4BFB-B05D-A2B1BBA467DF}" srcOrd="0" destOrd="1" presId="urn:microsoft.com/office/officeart/2005/8/layout/hProcess4"/>
    <dgm:cxn modelId="{AC1293DD-E2B3-491B-B43D-3BAE95EF6127}" type="presOf" srcId="{BF466B1C-960A-4083-AB5A-8815E804E8D1}" destId="{816DF121-DFCC-40B1-814D-E1532E037F14}" srcOrd="1" destOrd="1" presId="urn:microsoft.com/office/officeart/2005/8/layout/hProcess4"/>
    <dgm:cxn modelId="{F12F28E2-C660-41D0-8C5B-71007AA74060}" srcId="{E27A289A-B033-4C36-8D0A-2A65DC7D0F81}" destId="{40079A4C-54D4-4ECC-8D14-C64771B9CA58}" srcOrd="3" destOrd="0" parTransId="{F7F34103-D93E-4884-83CE-294EB1E6BB88}" sibTransId="{E4E0345A-BC8E-41AC-89E6-E24550C3C61D}"/>
    <dgm:cxn modelId="{F7DA7DE3-327B-4C56-ACB4-6442C8EDB11E}" srcId="{A593AAA4-82BA-4D4A-A960-076AEB27AC8E}" destId="{11E04F8C-F2AC-494B-AD47-5EAAFCB634C7}" srcOrd="1" destOrd="0" parTransId="{27A5F211-4422-4303-82D6-21B38EA16BFF}" sibTransId="{5353659E-975F-47E0-AA3F-90BE3BDE45FE}"/>
    <dgm:cxn modelId="{100583F2-549C-4CAD-8A5A-CA8FA9FF4F28}" type="presOf" srcId="{DB841BC2-67C0-43A7-91F7-C095005C45A6}" destId="{E4E0479E-CDA5-40C0-B8A2-87D0769417E6}" srcOrd="1" destOrd="0" presId="urn:microsoft.com/office/officeart/2005/8/layout/hProcess4"/>
    <dgm:cxn modelId="{8FBC068C-D7F9-4E63-AACF-16955B140105}" type="presParOf" srcId="{A1D7ECB5-F4DC-4376-A3E8-0BAA034BB63E}" destId="{EEEF9655-BEC7-40BB-990F-49171989D64A}" srcOrd="0" destOrd="0" presId="urn:microsoft.com/office/officeart/2005/8/layout/hProcess4"/>
    <dgm:cxn modelId="{A099DA49-6DE5-4041-B09A-F261B8719C82}" type="presParOf" srcId="{A1D7ECB5-F4DC-4376-A3E8-0BAA034BB63E}" destId="{CBEB44B0-F315-428A-8D0F-8D13E86DD5AA}" srcOrd="1" destOrd="0" presId="urn:microsoft.com/office/officeart/2005/8/layout/hProcess4"/>
    <dgm:cxn modelId="{8A7AE0DB-EC9A-4311-99C7-2F224FCB73C5}" type="presParOf" srcId="{A1D7ECB5-F4DC-4376-A3E8-0BAA034BB63E}" destId="{5B851AB6-3E06-4CCE-B44B-C0DC192923D6}" srcOrd="2" destOrd="0" presId="urn:microsoft.com/office/officeart/2005/8/layout/hProcess4"/>
    <dgm:cxn modelId="{6B15EFA0-AA4B-41BC-BFC0-DF78A417F5FA}" type="presParOf" srcId="{5B851AB6-3E06-4CCE-B44B-C0DC192923D6}" destId="{2BAC13EA-A67A-425B-B067-4451EF459E1F}" srcOrd="0" destOrd="0" presId="urn:microsoft.com/office/officeart/2005/8/layout/hProcess4"/>
    <dgm:cxn modelId="{3B2F9EC3-ACB3-42D2-92E2-BEE8F426E755}" type="presParOf" srcId="{2BAC13EA-A67A-425B-B067-4451EF459E1F}" destId="{C94D96CE-E08E-4185-A654-FD368BC6818D}" srcOrd="0" destOrd="0" presId="urn:microsoft.com/office/officeart/2005/8/layout/hProcess4"/>
    <dgm:cxn modelId="{4C71FE29-2849-4687-BC65-1081C7E0D7A6}" type="presParOf" srcId="{2BAC13EA-A67A-425B-B067-4451EF459E1F}" destId="{F8FBA55D-698B-449F-9B06-196DD2158AC9}" srcOrd="1" destOrd="0" presId="urn:microsoft.com/office/officeart/2005/8/layout/hProcess4"/>
    <dgm:cxn modelId="{B3EFAA1A-8D22-450C-A402-21F22C574210}" type="presParOf" srcId="{2BAC13EA-A67A-425B-B067-4451EF459E1F}" destId="{816DF121-DFCC-40B1-814D-E1532E037F14}" srcOrd="2" destOrd="0" presId="urn:microsoft.com/office/officeart/2005/8/layout/hProcess4"/>
    <dgm:cxn modelId="{88F67B59-ACD4-4ADB-B303-FD2C6288E749}" type="presParOf" srcId="{2BAC13EA-A67A-425B-B067-4451EF459E1F}" destId="{0B7EC0DA-22A8-4383-87DE-1B046C4568DC}" srcOrd="3" destOrd="0" presId="urn:microsoft.com/office/officeart/2005/8/layout/hProcess4"/>
    <dgm:cxn modelId="{92F69E5B-205C-49DA-82AF-850049A3FB15}" type="presParOf" srcId="{2BAC13EA-A67A-425B-B067-4451EF459E1F}" destId="{515DE2AA-C7D1-4DFE-99AC-308207D8D4D5}" srcOrd="4" destOrd="0" presId="urn:microsoft.com/office/officeart/2005/8/layout/hProcess4"/>
    <dgm:cxn modelId="{E4EA7B8B-880C-43CA-9CF7-3833DD919FD6}" type="presParOf" srcId="{5B851AB6-3E06-4CCE-B44B-C0DC192923D6}" destId="{96F907A8-7C3B-4F78-94F6-39E4A25A6B25}" srcOrd="1" destOrd="0" presId="urn:microsoft.com/office/officeart/2005/8/layout/hProcess4"/>
    <dgm:cxn modelId="{8CB68CFD-B545-4D28-8821-11F611F17809}" type="presParOf" srcId="{5B851AB6-3E06-4CCE-B44B-C0DC192923D6}" destId="{7046B400-823B-4C29-B777-F676A55D391A}" srcOrd="2" destOrd="0" presId="urn:microsoft.com/office/officeart/2005/8/layout/hProcess4"/>
    <dgm:cxn modelId="{DD4B1F8D-6A0A-4B11-BB2C-4F48666B40FB}" type="presParOf" srcId="{7046B400-823B-4C29-B777-F676A55D391A}" destId="{8EAA9E63-7ED4-4F0D-A900-DC4623415F2E}" srcOrd="0" destOrd="0" presId="urn:microsoft.com/office/officeart/2005/8/layout/hProcess4"/>
    <dgm:cxn modelId="{B976828C-9BE5-4512-9892-76CA651ECC9C}" type="presParOf" srcId="{7046B400-823B-4C29-B777-F676A55D391A}" destId="{35E0B0FB-C190-4DE3-AF16-94F5C64F77FC}" srcOrd="1" destOrd="0" presId="urn:microsoft.com/office/officeart/2005/8/layout/hProcess4"/>
    <dgm:cxn modelId="{6036B8EE-B01C-41C0-96ED-A302D7A702FC}" type="presParOf" srcId="{7046B400-823B-4C29-B777-F676A55D391A}" destId="{3952E6A7-AD2C-45E2-8164-76A97CB3FFCA}" srcOrd="2" destOrd="0" presId="urn:microsoft.com/office/officeart/2005/8/layout/hProcess4"/>
    <dgm:cxn modelId="{A4BD84F1-FC89-4E7E-BFE0-681071E7F197}" type="presParOf" srcId="{7046B400-823B-4C29-B777-F676A55D391A}" destId="{D01BBCF2-C56B-4977-8F5E-70F535158050}" srcOrd="3" destOrd="0" presId="urn:microsoft.com/office/officeart/2005/8/layout/hProcess4"/>
    <dgm:cxn modelId="{0F7725F8-C764-403B-B42C-0DE089DB20E8}" type="presParOf" srcId="{7046B400-823B-4C29-B777-F676A55D391A}" destId="{73D1A4F4-2A49-45E4-9EF4-486C9DEB65DF}" srcOrd="4" destOrd="0" presId="urn:microsoft.com/office/officeart/2005/8/layout/hProcess4"/>
    <dgm:cxn modelId="{9977159D-33BD-44A7-ACAA-BA3C94BCD37A}" type="presParOf" srcId="{5B851AB6-3E06-4CCE-B44B-C0DC192923D6}" destId="{497FDF82-4AFF-440B-B949-1A59E225C6E8}" srcOrd="3" destOrd="0" presId="urn:microsoft.com/office/officeart/2005/8/layout/hProcess4"/>
    <dgm:cxn modelId="{3F115B99-D553-46C4-86C0-D60308BB62B3}" type="presParOf" srcId="{5B851AB6-3E06-4CCE-B44B-C0DC192923D6}" destId="{CE5FA956-D734-4426-A072-2BB600A18D9A}" srcOrd="4" destOrd="0" presId="urn:microsoft.com/office/officeart/2005/8/layout/hProcess4"/>
    <dgm:cxn modelId="{1A1B7A9F-71CB-4752-A4DE-C4C3C10AE8E9}" type="presParOf" srcId="{CE5FA956-D734-4426-A072-2BB600A18D9A}" destId="{94275902-D8B1-44FF-A270-B322AD41C4D2}" srcOrd="0" destOrd="0" presId="urn:microsoft.com/office/officeart/2005/8/layout/hProcess4"/>
    <dgm:cxn modelId="{C94E1C23-AB7C-4880-9FA5-96023ED70ACB}" type="presParOf" srcId="{CE5FA956-D734-4426-A072-2BB600A18D9A}" destId="{C1969284-9BCC-4299-9201-62476E249D7B}" srcOrd="1" destOrd="0" presId="urn:microsoft.com/office/officeart/2005/8/layout/hProcess4"/>
    <dgm:cxn modelId="{5EA3B1B2-D86B-4906-88A8-3C98F9BD2304}" type="presParOf" srcId="{CE5FA956-D734-4426-A072-2BB600A18D9A}" destId="{E4E0479E-CDA5-40C0-B8A2-87D0769417E6}" srcOrd="2" destOrd="0" presId="urn:microsoft.com/office/officeart/2005/8/layout/hProcess4"/>
    <dgm:cxn modelId="{496C828D-8B48-4DC3-A63B-A3B30FF74B25}" type="presParOf" srcId="{CE5FA956-D734-4426-A072-2BB600A18D9A}" destId="{83730838-B797-4EC3-9724-9CE04F5C8EE2}" srcOrd="3" destOrd="0" presId="urn:microsoft.com/office/officeart/2005/8/layout/hProcess4"/>
    <dgm:cxn modelId="{D5265A73-5184-400C-806B-FC950E75F4BF}" type="presParOf" srcId="{CE5FA956-D734-4426-A072-2BB600A18D9A}" destId="{FAEB8DCD-0BAC-4AB3-AD52-0C48BB079754}" srcOrd="4" destOrd="0" presId="urn:microsoft.com/office/officeart/2005/8/layout/hProcess4"/>
    <dgm:cxn modelId="{5761E6E6-68B9-43B0-AE4E-D2B700582464}" type="presParOf" srcId="{5B851AB6-3E06-4CCE-B44B-C0DC192923D6}" destId="{EFDF4147-C238-4659-90E7-B3D020A51BEC}" srcOrd="5" destOrd="0" presId="urn:microsoft.com/office/officeart/2005/8/layout/hProcess4"/>
    <dgm:cxn modelId="{13AFF293-021D-4331-9B85-C963A93B4554}" type="presParOf" srcId="{5B851AB6-3E06-4CCE-B44B-C0DC192923D6}" destId="{DF88A51F-085B-4B29-99B8-007A4D9BFC6F}" srcOrd="6" destOrd="0" presId="urn:microsoft.com/office/officeart/2005/8/layout/hProcess4"/>
    <dgm:cxn modelId="{A3EAD9C9-5307-447B-93A4-DF36124B625B}" type="presParOf" srcId="{DF88A51F-085B-4B29-99B8-007A4D9BFC6F}" destId="{CC975A2E-339A-4F6D-BEFA-D068DE0BD2A8}" srcOrd="0" destOrd="0" presId="urn:microsoft.com/office/officeart/2005/8/layout/hProcess4"/>
    <dgm:cxn modelId="{EB623615-4966-44A4-A474-FBD384B82E92}" type="presParOf" srcId="{DF88A51F-085B-4B29-99B8-007A4D9BFC6F}" destId="{60135A31-4F8E-439C-BBA4-792E9D7782DB}" srcOrd="1" destOrd="0" presId="urn:microsoft.com/office/officeart/2005/8/layout/hProcess4"/>
    <dgm:cxn modelId="{015FC567-F64E-4B60-94C5-D3615D692197}" type="presParOf" srcId="{DF88A51F-085B-4B29-99B8-007A4D9BFC6F}" destId="{0456DEC0-0C9D-48AD-A409-06BAE987C174}" srcOrd="2" destOrd="0" presId="urn:microsoft.com/office/officeart/2005/8/layout/hProcess4"/>
    <dgm:cxn modelId="{5DA5474B-9686-4815-9F5B-8B0B0F77B879}" type="presParOf" srcId="{DF88A51F-085B-4B29-99B8-007A4D9BFC6F}" destId="{604AA447-726F-4E9A-8DD9-579A082F59CE}" srcOrd="3" destOrd="0" presId="urn:microsoft.com/office/officeart/2005/8/layout/hProcess4"/>
    <dgm:cxn modelId="{BA445FD0-FFC1-470B-98B0-A16F891FCD66}" type="presParOf" srcId="{DF88A51F-085B-4B29-99B8-007A4D9BFC6F}" destId="{C32588CB-2F93-4B79-884F-82CA0B4DA8B1}" srcOrd="4" destOrd="0" presId="urn:microsoft.com/office/officeart/2005/8/layout/hProcess4"/>
    <dgm:cxn modelId="{EE0869C3-EC2F-427E-99F2-1BA5004582B1}" type="presParOf" srcId="{5B851AB6-3E06-4CCE-B44B-C0DC192923D6}" destId="{AF2DEF51-5F17-41BC-9683-F6E05DD5C47A}" srcOrd="7" destOrd="0" presId="urn:microsoft.com/office/officeart/2005/8/layout/hProcess4"/>
    <dgm:cxn modelId="{5D907472-E09B-48E1-828D-AD42963EB836}" type="presParOf" srcId="{5B851AB6-3E06-4CCE-B44B-C0DC192923D6}" destId="{90D55A66-2F8F-4918-A8DB-09480634A878}" srcOrd="8" destOrd="0" presId="urn:microsoft.com/office/officeart/2005/8/layout/hProcess4"/>
    <dgm:cxn modelId="{5BDF441C-688D-46D6-BB3E-BCB3EA5E39A5}" type="presParOf" srcId="{90D55A66-2F8F-4918-A8DB-09480634A878}" destId="{7CA38B79-1807-4D0E-84BE-2627BA386760}" srcOrd="0" destOrd="0" presId="urn:microsoft.com/office/officeart/2005/8/layout/hProcess4"/>
    <dgm:cxn modelId="{749025B6-BE49-4C6D-AE30-04F0BA3AE0F9}" type="presParOf" srcId="{90D55A66-2F8F-4918-A8DB-09480634A878}" destId="{17FE33BD-2B5B-4BFB-B05D-A2B1BBA467DF}" srcOrd="1" destOrd="0" presId="urn:microsoft.com/office/officeart/2005/8/layout/hProcess4"/>
    <dgm:cxn modelId="{A6794C95-3615-48C8-BFED-798E94E424E2}" type="presParOf" srcId="{90D55A66-2F8F-4918-A8DB-09480634A878}" destId="{D191A8B5-DA2A-47AD-8CFF-3FBCFA1FD9BC}" srcOrd="2" destOrd="0" presId="urn:microsoft.com/office/officeart/2005/8/layout/hProcess4"/>
    <dgm:cxn modelId="{F5267B47-10B5-4A5F-BEF2-4210BDA386F5}" type="presParOf" srcId="{90D55A66-2F8F-4918-A8DB-09480634A878}" destId="{5689DEBC-9C7B-4E70-A746-3F5520751372}" srcOrd="3" destOrd="0" presId="urn:microsoft.com/office/officeart/2005/8/layout/hProcess4"/>
    <dgm:cxn modelId="{C2FFD437-B641-4DB3-869B-2C28B8A9FA58}" type="presParOf" srcId="{90D55A66-2F8F-4918-A8DB-09480634A878}" destId="{6069C39A-5D34-4B99-A512-7B25343A71CD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BB6D3C-F617-4840-93F5-D146D940666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1B2E142-DEE8-49AE-9C50-2103DA84C135}">
      <dgm:prSet phldrT="[Text]"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800" err="1">
              <a:latin typeface="Aptos Display" panose="02110004020202020204"/>
            </a:rPr>
            <a:t>Ruteplanlegging</a:t>
          </a:r>
          <a:endParaRPr lang="en-US" sz="1800"/>
        </a:p>
      </dgm:t>
    </dgm:pt>
    <dgm:pt modelId="{15604A0D-1F22-4C7F-AAA8-B435D7CBE76D}" type="parTrans" cxnId="{6C8BAF2D-A298-4B53-9361-0520A3A1DEBF}">
      <dgm:prSet/>
      <dgm:spPr/>
      <dgm:t>
        <a:bodyPr/>
        <a:lstStyle/>
        <a:p>
          <a:endParaRPr lang="en-US"/>
        </a:p>
      </dgm:t>
    </dgm:pt>
    <dgm:pt modelId="{25B4A335-859C-4B38-A7AC-50076FC73748}" type="sibTrans" cxnId="{6C8BAF2D-A298-4B53-9361-0520A3A1DEBF}">
      <dgm:prSet/>
      <dgm:spPr/>
      <dgm:t>
        <a:bodyPr/>
        <a:lstStyle/>
        <a:p>
          <a:endParaRPr lang="en-US"/>
        </a:p>
      </dgm:t>
    </dgm:pt>
    <dgm:pt modelId="{E2D5E408-CCBB-4DE8-BEA5-8FEE606CE400}">
      <dgm:prSet phldrT="[Text]" phldr="0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Aptos Display" panose="02110004020202020204"/>
            </a:rPr>
            <a:t>Hatt </a:t>
          </a:r>
          <a:r>
            <a:rPr lang="en-US" sz="1800" err="1">
              <a:latin typeface="Aptos Display" panose="02110004020202020204"/>
            </a:rPr>
            <a:t>møte</a:t>
          </a:r>
          <a:r>
            <a:rPr lang="en-US" sz="1800">
              <a:latin typeface="Aptos Display" panose="02110004020202020204"/>
            </a:rPr>
            <a:t> I Sandefjord, jobber med GAP </a:t>
          </a:r>
          <a:r>
            <a:rPr lang="en-US" sz="1800" err="1">
              <a:latin typeface="Aptos Display" panose="02110004020202020204"/>
            </a:rPr>
            <a:t>analyse</a:t>
          </a:r>
          <a:r>
            <a:rPr lang="en-US" sz="1800">
              <a:latin typeface="Aptos Display" panose="02110004020202020204"/>
            </a:rPr>
            <a:t> </a:t>
          </a:r>
          <a:r>
            <a:rPr lang="en-US" sz="1800" err="1">
              <a:latin typeface="Aptos Display" panose="02110004020202020204"/>
            </a:rPr>
            <a:t>og</a:t>
          </a:r>
          <a:r>
            <a:rPr lang="en-US" sz="1800">
              <a:latin typeface="Aptos Display" panose="02110004020202020204"/>
            </a:rPr>
            <a:t> ROS</a:t>
          </a:r>
          <a:endParaRPr lang="en-US" sz="1800"/>
        </a:p>
      </dgm:t>
    </dgm:pt>
    <dgm:pt modelId="{48D85A92-24EC-4EBB-8C83-6FC37C5CABC3}" type="parTrans" cxnId="{DB18A9E2-6373-43FD-B47E-6F2EA6F219F4}">
      <dgm:prSet/>
      <dgm:spPr/>
      <dgm:t>
        <a:bodyPr/>
        <a:lstStyle/>
        <a:p>
          <a:endParaRPr lang="en-US"/>
        </a:p>
      </dgm:t>
    </dgm:pt>
    <dgm:pt modelId="{9B3A9883-715B-416B-96A1-4FF6AE3F5B3D}" type="sibTrans" cxnId="{DB18A9E2-6373-43FD-B47E-6F2EA6F219F4}">
      <dgm:prSet/>
      <dgm:spPr/>
      <dgm:t>
        <a:bodyPr/>
        <a:lstStyle/>
        <a:p>
          <a:endParaRPr lang="en-US"/>
        </a:p>
      </dgm:t>
    </dgm:pt>
    <dgm:pt modelId="{B86F86DB-26EF-4FBB-8FB1-A0CDBD314B0F}">
      <dgm:prSet phldrT="[Text]"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800" b="1">
              <a:latin typeface="Aptos Display" panose="02110004020202020204"/>
            </a:rPr>
            <a:t>Avklaringer </a:t>
          </a:r>
          <a:r>
            <a:rPr lang="en-US" sz="1800" b="1" err="1">
              <a:latin typeface="Aptos Display" panose="02110004020202020204"/>
            </a:rPr>
            <a:t>og</a:t>
          </a:r>
          <a:r>
            <a:rPr lang="en-US" sz="1800" b="1">
              <a:latin typeface="Aptos Display" panose="02110004020202020204"/>
            </a:rPr>
            <a:t> </a:t>
          </a:r>
          <a:r>
            <a:rPr lang="en-US" sz="1800" b="1" err="1">
              <a:latin typeface="Aptos Display" panose="02110004020202020204"/>
            </a:rPr>
            <a:t>felles</a:t>
          </a:r>
          <a:r>
            <a:rPr lang="en-US" sz="1800" b="1">
              <a:latin typeface="Aptos Display" panose="02110004020202020204"/>
            </a:rPr>
            <a:t> </a:t>
          </a:r>
          <a:r>
            <a:rPr lang="en-US" sz="1800" b="1" err="1">
              <a:latin typeface="Aptos Display" panose="02110004020202020204"/>
            </a:rPr>
            <a:t>forståelse</a:t>
          </a:r>
          <a:endParaRPr lang="en-US" sz="1800" b="1">
            <a:latin typeface="Aptos Display" panose="02110004020202020204"/>
          </a:endParaRPr>
        </a:p>
      </dgm:t>
    </dgm:pt>
    <dgm:pt modelId="{4CF9876B-BC8C-4840-BACE-256FBBC26FA6}" type="parTrans" cxnId="{93A66DC2-75D3-40B5-BF20-880C2159AECE}">
      <dgm:prSet/>
      <dgm:spPr/>
      <dgm:t>
        <a:bodyPr/>
        <a:lstStyle/>
        <a:p>
          <a:endParaRPr lang="en-US"/>
        </a:p>
      </dgm:t>
    </dgm:pt>
    <dgm:pt modelId="{06BD76F7-B9F2-4199-AD32-0B4A03052F86}" type="sibTrans" cxnId="{93A66DC2-75D3-40B5-BF20-880C2159AECE}">
      <dgm:prSet/>
      <dgm:spPr/>
      <dgm:t>
        <a:bodyPr/>
        <a:lstStyle/>
        <a:p>
          <a:endParaRPr lang="en-US"/>
        </a:p>
      </dgm:t>
    </dgm:pt>
    <dgm:pt modelId="{199CF741-580D-4C82-A226-70C5E741D21E}">
      <dgm:prSet phldrT="[Text]" phldr="0"/>
      <dgm:spPr/>
      <dgm:t>
        <a:bodyPr/>
        <a:lstStyle/>
        <a:p>
          <a:r>
            <a:rPr lang="en-US" sz="1400">
              <a:latin typeface="Aptos Display" panose="02110004020202020204"/>
            </a:rPr>
            <a:t> I </a:t>
          </a:r>
          <a:r>
            <a:rPr lang="en-US" sz="1400" err="1">
              <a:latin typeface="Aptos Display" panose="02110004020202020204"/>
            </a:rPr>
            <a:t>Sfj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uttrekk</a:t>
          </a:r>
          <a:r>
            <a:rPr lang="en-US" sz="1400">
              <a:latin typeface="Aptos Display" panose="02110004020202020204"/>
            </a:rPr>
            <a:t> for å </a:t>
          </a:r>
          <a:r>
            <a:rPr lang="en-US" sz="1400" err="1">
              <a:latin typeface="Aptos Display" panose="02110004020202020204"/>
            </a:rPr>
            <a:t>estimere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tid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til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rydding</a:t>
          </a:r>
          <a:r>
            <a:rPr lang="en-US" sz="1400">
              <a:latin typeface="Aptos Display" panose="02110004020202020204"/>
            </a:rPr>
            <a:t>, </a:t>
          </a:r>
          <a:r>
            <a:rPr lang="en-US" sz="1400" err="1">
              <a:latin typeface="Aptos Display" panose="02110004020202020204"/>
            </a:rPr>
            <a:t>utsjekk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hva</a:t>
          </a:r>
          <a:r>
            <a:rPr lang="en-US" sz="1400">
              <a:latin typeface="Aptos Display" panose="02110004020202020204"/>
            </a:rPr>
            <a:t> vi </a:t>
          </a:r>
          <a:r>
            <a:rPr lang="en-US" sz="1400" err="1">
              <a:latin typeface="Aptos Display" panose="02110004020202020204"/>
            </a:rPr>
            <a:t>får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ut</a:t>
          </a:r>
          <a:r>
            <a:rPr lang="en-US" sz="1400">
              <a:latin typeface="Aptos Display" panose="02110004020202020204"/>
            </a:rPr>
            <a:t> av </a:t>
          </a:r>
          <a:r>
            <a:rPr lang="en-US" sz="1400" err="1">
              <a:latin typeface="Aptos Display" panose="02110004020202020204"/>
            </a:rPr>
            <a:t>systemet</a:t>
          </a:r>
          <a:endParaRPr lang="en-US" sz="1400"/>
        </a:p>
      </dgm:t>
    </dgm:pt>
    <dgm:pt modelId="{7FFEBD8C-7EAA-4C36-851A-B34BFFDBE37F}" type="parTrans" cxnId="{D2EF9B2B-44C2-451D-9F17-1D615A71B08D}">
      <dgm:prSet/>
      <dgm:spPr/>
      <dgm:t>
        <a:bodyPr/>
        <a:lstStyle/>
        <a:p>
          <a:endParaRPr lang="en-US"/>
        </a:p>
      </dgm:t>
    </dgm:pt>
    <dgm:pt modelId="{8F75BCED-12E8-4D83-9DF1-1633BCA45D35}" type="sibTrans" cxnId="{D2EF9B2B-44C2-451D-9F17-1D615A71B08D}">
      <dgm:prSet/>
      <dgm:spPr/>
      <dgm:t>
        <a:bodyPr/>
        <a:lstStyle/>
        <a:p>
          <a:endParaRPr lang="en-US"/>
        </a:p>
      </dgm:t>
    </dgm:pt>
    <dgm:pt modelId="{C44D5C21-7113-42E4-9352-E44448222EAF}">
      <dgm:prSet phldrT="[Text]"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800" err="1">
              <a:latin typeface="Aptos Display" panose="02110004020202020204"/>
            </a:rPr>
            <a:t>Nullpunktsanalyse</a:t>
          </a:r>
          <a:endParaRPr lang="en-US" sz="1800"/>
        </a:p>
      </dgm:t>
    </dgm:pt>
    <dgm:pt modelId="{1F79783B-8B4F-4CAB-A9F7-F2FAED077171}" type="parTrans" cxnId="{498F79D8-FE16-475A-8294-872A0BE67E19}">
      <dgm:prSet/>
      <dgm:spPr/>
      <dgm:t>
        <a:bodyPr/>
        <a:lstStyle/>
        <a:p>
          <a:endParaRPr lang="en-US"/>
        </a:p>
      </dgm:t>
    </dgm:pt>
    <dgm:pt modelId="{B83C8E3D-7442-4445-BFB4-D279505F172B}" type="sibTrans" cxnId="{498F79D8-FE16-475A-8294-872A0BE67E19}">
      <dgm:prSet/>
      <dgm:spPr/>
      <dgm:t>
        <a:bodyPr/>
        <a:lstStyle/>
        <a:p>
          <a:endParaRPr lang="en-US"/>
        </a:p>
      </dgm:t>
    </dgm:pt>
    <dgm:pt modelId="{F2DD6534-54F2-4363-9C6C-54BCBCB2E992}">
      <dgm:prSet phldrT="[Text]" phldr="0"/>
      <dgm:spPr/>
      <dgm:t>
        <a:bodyPr/>
        <a:lstStyle/>
        <a:p>
          <a:pPr>
            <a:lnSpc>
              <a:spcPct val="100000"/>
            </a:lnSpc>
          </a:pPr>
          <a:r>
            <a:rPr lang="en-US" sz="1800">
              <a:latin typeface="Aptos Display" panose="02110004020202020204"/>
            </a:rPr>
            <a:t>Forms </a:t>
          </a:r>
          <a:r>
            <a:rPr lang="en-US" sz="1800" err="1">
              <a:latin typeface="Aptos Display" panose="02110004020202020204"/>
            </a:rPr>
            <a:t>skjema</a:t>
          </a:r>
          <a:endParaRPr lang="en-US" sz="1800"/>
        </a:p>
      </dgm:t>
    </dgm:pt>
    <dgm:pt modelId="{384BF3DA-E800-4477-9493-40687B3DB92D}" type="parTrans" cxnId="{DC69C49D-FE87-4728-B9F8-528444F3B93C}">
      <dgm:prSet/>
      <dgm:spPr/>
      <dgm:t>
        <a:bodyPr/>
        <a:lstStyle/>
        <a:p>
          <a:endParaRPr lang="en-US"/>
        </a:p>
      </dgm:t>
    </dgm:pt>
    <dgm:pt modelId="{8F9AFF87-AC0A-4AA1-BF96-BA5B048D144A}" type="sibTrans" cxnId="{DC69C49D-FE87-4728-B9F8-528444F3B93C}">
      <dgm:prSet/>
      <dgm:spPr/>
      <dgm:t>
        <a:bodyPr/>
        <a:lstStyle/>
        <a:p>
          <a:endParaRPr lang="en-US"/>
        </a:p>
      </dgm:t>
    </dgm:pt>
    <dgm:pt modelId="{FCE241B8-176F-4FA9-9189-6BED259D6A36}">
      <dgm:prSet phldr="0" custT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800" err="1">
              <a:latin typeface="Aptos Display" panose="02110004020202020204"/>
            </a:rPr>
            <a:t>Møter</a:t>
          </a:r>
          <a:endParaRPr lang="en-US" sz="1800">
            <a:latin typeface="Aptos Display" panose="02110004020202020204"/>
          </a:endParaRPr>
        </a:p>
      </dgm:t>
    </dgm:pt>
    <dgm:pt modelId="{66232060-F904-471B-9647-5C31E4930B43}" type="parTrans" cxnId="{01187072-599D-4625-9223-9257E80D7FB7}">
      <dgm:prSet/>
      <dgm:spPr/>
    </dgm:pt>
    <dgm:pt modelId="{2D520112-5263-4385-A2D1-93B69D6AF791}" type="sibTrans" cxnId="{01187072-599D-4625-9223-9257E80D7FB7}">
      <dgm:prSet/>
      <dgm:spPr/>
      <dgm:t>
        <a:bodyPr/>
        <a:lstStyle/>
        <a:p>
          <a:endParaRPr lang="en-US"/>
        </a:p>
      </dgm:t>
    </dgm:pt>
    <dgm:pt modelId="{AD9C1796-D7B5-4929-99C3-0270D0B189B2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800" err="1">
              <a:latin typeface="Aptos Display" panose="02110004020202020204"/>
            </a:rPr>
            <a:t>Planlegge</a:t>
          </a:r>
          <a:r>
            <a:rPr lang="en-US" sz="1800">
              <a:latin typeface="Aptos Display" panose="02110004020202020204"/>
            </a:rPr>
            <a:t> </a:t>
          </a:r>
          <a:r>
            <a:rPr lang="en-US" sz="1800" err="1">
              <a:latin typeface="Aptos Display" panose="02110004020202020204"/>
            </a:rPr>
            <a:t>regionale</a:t>
          </a:r>
          <a:r>
            <a:rPr lang="en-US" sz="1800">
              <a:latin typeface="Aptos Display" panose="02110004020202020204"/>
            </a:rPr>
            <a:t> </a:t>
          </a:r>
          <a:r>
            <a:rPr lang="en-US" sz="1800" err="1">
              <a:latin typeface="Aptos Display" panose="02110004020202020204"/>
            </a:rPr>
            <a:t>aktiviteter</a:t>
          </a:r>
          <a:endParaRPr lang="en-US" sz="1800">
            <a:latin typeface="Aptos Display" panose="02110004020202020204"/>
          </a:endParaRPr>
        </a:p>
      </dgm:t>
    </dgm:pt>
    <dgm:pt modelId="{D6668E3E-ACB3-43E7-A987-D648CFAC0EFB}" type="parTrans" cxnId="{A9391EBF-9387-462B-9B89-024F08E7EDF1}">
      <dgm:prSet/>
      <dgm:spPr/>
    </dgm:pt>
    <dgm:pt modelId="{87A21AAF-F9E5-4BF1-AB10-9BF88FC369D3}" type="sibTrans" cxnId="{A9391EBF-9387-462B-9B89-024F08E7EDF1}">
      <dgm:prSet/>
      <dgm:spPr/>
      <dgm:t>
        <a:bodyPr/>
        <a:lstStyle/>
        <a:p>
          <a:endParaRPr lang="en-US"/>
        </a:p>
      </dgm:t>
    </dgm:pt>
    <dgm:pt modelId="{86247CB3-3F32-43C2-BC9E-FD86DE77DB0D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800" err="1">
              <a:latin typeface="Aptos Display" panose="02110004020202020204"/>
            </a:rPr>
            <a:t>Møter</a:t>
          </a:r>
          <a:r>
            <a:rPr lang="en-US" sz="1800">
              <a:latin typeface="Aptos Display" panose="02110004020202020204"/>
            </a:rPr>
            <a:t> med </a:t>
          </a:r>
          <a:r>
            <a:rPr lang="en-US" sz="1800" err="1">
              <a:latin typeface="Aptos Display" panose="02110004020202020204"/>
            </a:rPr>
            <a:t>Aidn</a:t>
          </a:r>
          <a:endParaRPr lang="en-US" sz="1800"/>
        </a:p>
      </dgm:t>
    </dgm:pt>
    <dgm:pt modelId="{E6CD0117-ACA5-40D7-9B57-987ED2DE3DDB}" type="parTrans" cxnId="{2EB3A7C4-C443-4E5E-AFDA-EF1667FB6B7D}">
      <dgm:prSet/>
      <dgm:spPr/>
    </dgm:pt>
    <dgm:pt modelId="{10FEFBC4-F094-4992-B985-D922FD2DCFC5}" type="sibTrans" cxnId="{2EB3A7C4-C443-4E5E-AFDA-EF1667FB6B7D}">
      <dgm:prSet/>
      <dgm:spPr/>
    </dgm:pt>
    <dgm:pt modelId="{6F5FD292-3699-45EF-AC0B-2C3962E1BF8E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800" err="1">
              <a:latin typeface="Aptos Display" panose="02110004020202020204"/>
            </a:rPr>
            <a:t>Respondenter</a:t>
          </a:r>
          <a:r>
            <a:rPr lang="en-US" sz="1800">
              <a:latin typeface="Aptos Display" panose="02110004020202020204"/>
            </a:rPr>
            <a:t>?</a:t>
          </a:r>
        </a:p>
      </dgm:t>
    </dgm:pt>
    <dgm:pt modelId="{11B4E134-A01E-4735-A4BF-A209936A63BD}" type="parTrans" cxnId="{7FE3E506-EE26-4F8E-90E4-15A6E780AA96}">
      <dgm:prSet/>
      <dgm:spPr/>
    </dgm:pt>
    <dgm:pt modelId="{6B9A10B8-7320-4728-AC74-E7395C47E497}" type="sibTrans" cxnId="{7FE3E506-EE26-4F8E-90E4-15A6E780AA96}">
      <dgm:prSet/>
      <dgm:spPr/>
    </dgm:pt>
    <dgm:pt modelId="{316F7999-C19F-4311-B055-E0F65A2B777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400" err="1">
              <a:latin typeface="Aptos Display" panose="02110004020202020204"/>
            </a:rPr>
            <a:t>Integrasjoner</a:t>
          </a:r>
          <a:r>
            <a:rPr lang="en-US" sz="1400">
              <a:latin typeface="Aptos Display" panose="02110004020202020204"/>
            </a:rPr>
            <a:t> </a:t>
          </a:r>
          <a:endParaRPr lang="en-US" sz="1400"/>
        </a:p>
      </dgm:t>
    </dgm:pt>
    <dgm:pt modelId="{593F562A-5173-4E30-80C3-999DC53C581A}" type="parTrans" cxnId="{2D45D883-0B23-40D8-9280-81A55224D1F4}">
      <dgm:prSet/>
      <dgm:spPr/>
    </dgm:pt>
    <dgm:pt modelId="{58F36FAE-127C-4DBA-8882-ED7F72128C5F}" type="sibTrans" cxnId="{2D45D883-0B23-40D8-9280-81A55224D1F4}">
      <dgm:prSet/>
      <dgm:spPr/>
      <dgm:t>
        <a:bodyPr/>
        <a:lstStyle/>
        <a:p>
          <a:endParaRPr lang="en-US"/>
        </a:p>
      </dgm:t>
    </dgm:pt>
    <dgm:pt modelId="{0F56BE37-EB13-463A-8D00-80BF73A4CE24}">
      <dgm:prSet phldr="0"/>
      <dgm:spPr/>
      <dgm:t>
        <a:bodyPr/>
        <a:lstStyle/>
        <a:p>
          <a:r>
            <a:rPr lang="en-US" sz="1400">
              <a:latin typeface="Aptos Display" panose="02110004020202020204"/>
            </a:rPr>
            <a:t>Intern I </a:t>
          </a:r>
          <a:r>
            <a:rPr lang="en-US" sz="1400" err="1">
              <a:latin typeface="Aptos Display" panose="02110004020202020204"/>
            </a:rPr>
            <a:t>Sfj</a:t>
          </a:r>
          <a:r>
            <a:rPr lang="en-US" sz="1400">
              <a:latin typeface="Aptos Display" panose="02110004020202020204"/>
            </a:rPr>
            <a:t>. </a:t>
          </a:r>
          <a:r>
            <a:rPr lang="en-US" sz="1400" err="1">
              <a:latin typeface="Aptos Display" panose="02110004020202020204"/>
            </a:rPr>
            <a:t>Avtaler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og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forankring</a:t>
          </a:r>
          <a:endParaRPr lang="en-US" sz="1400">
            <a:latin typeface="Aptos Display" panose="02110004020202020204"/>
          </a:endParaRPr>
        </a:p>
      </dgm:t>
    </dgm:pt>
    <dgm:pt modelId="{4BD07057-005B-4C68-BBC1-CE3084765DF7}" type="parTrans" cxnId="{BFED8F66-AC11-41EA-9685-10690DF25D2F}">
      <dgm:prSet/>
      <dgm:spPr/>
    </dgm:pt>
    <dgm:pt modelId="{9B5827A7-E108-49D2-ADCD-8BD6B37682DB}" type="sibTrans" cxnId="{BFED8F66-AC11-41EA-9685-10690DF25D2F}">
      <dgm:prSet/>
      <dgm:spPr/>
    </dgm:pt>
    <dgm:pt modelId="{4932EBAB-D4A9-4F87-AFAD-FB5767C100DE}">
      <dgm:prSet phldr="0"/>
      <dgm:spPr/>
      <dgm:t>
        <a:bodyPr/>
        <a:lstStyle/>
        <a:p>
          <a:r>
            <a:rPr lang="en-US" sz="1400" err="1">
              <a:latin typeface="Aptos Display" panose="02110004020202020204"/>
            </a:rPr>
            <a:t>Planlegge</a:t>
          </a:r>
          <a:r>
            <a:rPr lang="en-US" sz="1400">
              <a:latin typeface="Aptos Display" panose="02110004020202020204"/>
            </a:rPr>
            <a:t> for </a:t>
          </a:r>
          <a:r>
            <a:rPr lang="en-US" sz="1400" err="1">
              <a:latin typeface="Aptos Display" panose="02110004020202020204"/>
            </a:rPr>
            <a:t>felles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ktk</a:t>
          </a:r>
          <a:r>
            <a:rPr lang="en-US" sz="1400">
              <a:latin typeface="Aptos Display" panose="02110004020202020204"/>
            </a:rPr>
            <a:t> med </a:t>
          </a:r>
          <a:r>
            <a:rPr lang="en-US" sz="1400" err="1">
              <a:latin typeface="Aptos Display" panose="02110004020202020204"/>
            </a:rPr>
            <a:t>eks</a:t>
          </a:r>
          <a:r>
            <a:rPr lang="en-US" sz="1400">
              <a:latin typeface="Aptos Display" panose="02110004020202020204"/>
            </a:rPr>
            <a:t> Visma</a:t>
          </a:r>
        </a:p>
      </dgm:t>
    </dgm:pt>
    <dgm:pt modelId="{7DFC85C2-CE6C-4C1F-BAB3-764C8EEE3CE7}" type="parTrans" cxnId="{A282E7BC-5997-43F4-954F-F6C3BEE9662E}">
      <dgm:prSet/>
      <dgm:spPr/>
    </dgm:pt>
    <dgm:pt modelId="{34E763F2-79E9-4F5B-9D2E-F666ECEF57D2}" type="sibTrans" cxnId="{A282E7BC-5997-43F4-954F-F6C3BEE9662E}">
      <dgm:prSet/>
      <dgm:spPr/>
    </dgm:pt>
    <dgm:pt modelId="{5D6BD54F-89CA-49D5-AF01-1277F272AE71}">
      <dgm:prSet phldr="0"/>
      <dgm:spPr/>
      <dgm:t>
        <a:bodyPr/>
        <a:lstStyle/>
        <a:p>
          <a:r>
            <a:rPr lang="en-US" sz="1400" err="1">
              <a:latin typeface="Aptos Display" panose="02110004020202020204"/>
            </a:rPr>
            <a:t>Utarbeide</a:t>
          </a:r>
          <a:r>
            <a:rPr lang="en-US" sz="1400">
              <a:latin typeface="Aptos Display" panose="02110004020202020204"/>
            </a:rPr>
            <a:t> lister</a:t>
          </a:r>
        </a:p>
      </dgm:t>
    </dgm:pt>
    <dgm:pt modelId="{725C093B-F994-4AEC-9B5C-1240D80A7C88}" type="parTrans" cxnId="{23331974-EF58-4222-B7A0-4BB9A34AAF5F}">
      <dgm:prSet/>
      <dgm:spPr/>
    </dgm:pt>
    <dgm:pt modelId="{55D92CEE-9A35-462B-BD95-E89E1DC7421B}" type="sibTrans" cxnId="{23331974-EF58-4222-B7A0-4BB9A34AAF5F}">
      <dgm:prSet/>
      <dgm:spPr/>
    </dgm:pt>
    <dgm:pt modelId="{BA6B07F9-0B7A-4C8A-A068-80DB33FB96C3}">
      <dgm:prSet phldr="0"/>
      <dgm:spPr/>
      <dgm:t>
        <a:bodyPr/>
        <a:lstStyle/>
        <a:p>
          <a:r>
            <a:rPr lang="en-US" sz="1800" err="1">
              <a:latin typeface="Aptos Display" panose="02110004020202020204"/>
            </a:rPr>
            <a:t>Økonomi</a:t>
          </a:r>
          <a:endParaRPr lang="en-US" sz="1800">
            <a:latin typeface="Aptos Display" panose="02110004020202020204"/>
          </a:endParaRPr>
        </a:p>
      </dgm:t>
    </dgm:pt>
    <dgm:pt modelId="{E8AE40F3-8EEB-4D33-9960-AEA68C937DFA}" type="parTrans" cxnId="{7DEEF91F-546F-44CF-8F9B-66EE8BFBDB73}">
      <dgm:prSet/>
      <dgm:spPr/>
    </dgm:pt>
    <dgm:pt modelId="{F55F4EDC-9F5B-4114-A194-60664C007300}" type="sibTrans" cxnId="{7DEEF91F-546F-44CF-8F9B-66EE8BFBDB73}">
      <dgm:prSet/>
      <dgm:spPr/>
    </dgm:pt>
    <dgm:pt modelId="{EFF819D4-5922-4283-BF79-936D2F8A1504}">
      <dgm:prSet phldr="0"/>
      <dgm:spPr/>
      <dgm:t>
        <a:bodyPr/>
        <a:lstStyle/>
        <a:p>
          <a:pPr rtl="0"/>
          <a:r>
            <a:rPr lang="en-US" sz="1800" err="1">
              <a:latin typeface="Aptos Display" panose="02110004020202020204"/>
            </a:rPr>
            <a:t>Samhandling</a:t>
          </a:r>
          <a:r>
            <a:rPr lang="en-US" sz="1800">
              <a:latin typeface="Aptos Display" panose="02110004020202020204"/>
            </a:rPr>
            <a:t> </a:t>
          </a:r>
        </a:p>
      </dgm:t>
    </dgm:pt>
    <dgm:pt modelId="{D6EC3F9A-434F-458A-8CFA-690DBA11D7EC}" type="parTrans" cxnId="{BA6FB3ED-75D1-431C-AB14-51AD490560AD}">
      <dgm:prSet/>
      <dgm:spPr/>
    </dgm:pt>
    <dgm:pt modelId="{6A801B48-AB04-4774-AB6F-5D6710D278B7}" type="sibTrans" cxnId="{BA6FB3ED-75D1-431C-AB14-51AD490560AD}">
      <dgm:prSet/>
      <dgm:spPr/>
    </dgm:pt>
    <dgm:pt modelId="{8E6E90CF-B85F-4946-92BD-E07C2436488E}">
      <dgm:prSet phldr="0"/>
      <dgm:spPr/>
      <dgm:t>
        <a:bodyPr/>
        <a:lstStyle/>
        <a:p>
          <a:r>
            <a:rPr lang="en-US" sz="1800">
              <a:latin typeface="Aptos Display" panose="02110004020202020204"/>
            </a:rPr>
            <a:t>Faste </a:t>
          </a:r>
          <a:r>
            <a:rPr lang="en-US" sz="1800" err="1">
              <a:latin typeface="Aptos Display" panose="02110004020202020204"/>
            </a:rPr>
            <a:t>møter</a:t>
          </a:r>
          <a:r>
            <a:rPr lang="en-US" sz="1800">
              <a:latin typeface="Aptos Display" panose="02110004020202020204"/>
            </a:rPr>
            <a:t> med </a:t>
          </a:r>
          <a:r>
            <a:rPr lang="en-US" sz="1800" err="1">
              <a:latin typeface="Aptos Display" panose="02110004020202020204"/>
            </a:rPr>
            <a:t>prosjektledere</a:t>
          </a:r>
          <a:endParaRPr lang="en-US" sz="1800">
            <a:latin typeface="Aptos Display" panose="02110004020202020204"/>
          </a:endParaRPr>
        </a:p>
      </dgm:t>
    </dgm:pt>
    <dgm:pt modelId="{0672487B-1D30-49A0-AE83-CB322EA7BBAF}" type="parTrans" cxnId="{B571F9AA-2292-45F7-9CF0-B9CA65B72399}">
      <dgm:prSet/>
      <dgm:spPr/>
    </dgm:pt>
    <dgm:pt modelId="{A73E0BEB-02B1-4828-B610-B1310CF22E53}" type="sibTrans" cxnId="{B571F9AA-2292-45F7-9CF0-B9CA65B72399}">
      <dgm:prSet/>
      <dgm:spPr/>
    </dgm:pt>
    <dgm:pt modelId="{2E25D122-C1CD-41E1-A8EA-398CEEC01F51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800" b="0" err="1">
              <a:latin typeface="Aptos Display" panose="02110004020202020204"/>
            </a:rPr>
            <a:t>Samarbeider</a:t>
          </a:r>
          <a:r>
            <a:rPr lang="en-US" sz="1800" b="0">
              <a:latin typeface="Aptos Display" panose="02110004020202020204"/>
            </a:rPr>
            <a:t> med </a:t>
          </a:r>
          <a:r>
            <a:rPr lang="en-US" sz="1800" b="0" err="1">
              <a:latin typeface="Aptos Display" panose="02110004020202020204"/>
            </a:rPr>
            <a:t>aktuelle</a:t>
          </a:r>
          <a:r>
            <a:rPr lang="en-US" sz="1800" b="0">
              <a:latin typeface="Aptos Display" panose="02110004020202020204"/>
            </a:rPr>
            <a:t> </a:t>
          </a:r>
          <a:r>
            <a:rPr lang="en-US" sz="1800" b="0" err="1">
              <a:latin typeface="Aptos Display" panose="02110004020202020204"/>
            </a:rPr>
            <a:t>kommuner</a:t>
          </a:r>
          <a:endParaRPr lang="en-US" sz="1800" b="0">
            <a:latin typeface="Aptos Display" panose="02110004020202020204"/>
          </a:endParaRPr>
        </a:p>
      </dgm:t>
    </dgm:pt>
    <dgm:pt modelId="{E3A22FC3-A659-4B9F-97D4-ED59833FED7A}" type="parTrans" cxnId="{D1512841-9F18-418C-98A4-0FEFDADE4EA2}">
      <dgm:prSet/>
      <dgm:spPr/>
    </dgm:pt>
    <dgm:pt modelId="{D9D66EF0-BAF1-46A9-B19A-B6C3CFA9C14D}" type="sibTrans" cxnId="{D1512841-9F18-418C-98A4-0FEFDADE4EA2}">
      <dgm:prSet/>
      <dgm:spPr/>
    </dgm:pt>
    <dgm:pt modelId="{0B1285CB-92FA-4198-ABEB-9E1C34BDAC7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400" b="0" err="1">
              <a:latin typeface="Aptos Display" panose="02110004020202020204"/>
            </a:rPr>
            <a:t>Migrering</a:t>
          </a:r>
          <a:r>
            <a:rPr lang="en-US" sz="1400" b="0">
              <a:latin typeface="Aptos Display" panose="02110004020202020204"/>
            </a:rPr>
            <a:t> </a:t>
          </a:r>
          <a:r>
            <a:rPr lang="en-US" sz="1400" b="0" err="1">
              <a:latin typeface="Aptos Display" panose="02110004020202020204"/>
            </a:rPr>
            <a:t>og</a:t>
          </a:r>
          <a:r>
            <a:rPr lang="en-US" sz="1400" b="0">
              <a:latin typeface="Aptos Display" panose="02110004020202020204"/>
            </a:rPr>
            <a:t> </a:t>
          </a:r>
          <a:r>
            <a:rPr lang="en-US" sz="1400" b="0" err="1">
              <a:latin typeface="Aptos Display" panose="02110004020202020204"/>
            </a:rPr>
            <a:t>rydding</a:t>
          </a:r>
          <a:endParaRPr lang="en-US" sz="1400" b="0"/>
        </a:p>
      </dgm:t>
    </dgm:pt>
    <dgm:pt modelId="{CDAD6BB1-150B-4AFD-A501-8CE7A5644C78}" type="parTrans" cxnId="{119350D7-F5D7-4AA1-AA72-61A243A08AA9}">
      <dgm:prSet/>
      <dgm:spPr/>
    </dgm:pt>
    <dgm:pt modelId="{A06388F0-C229-46E1-85A2-39AAB2BD14DC}" type="sibTrans" cxnId="{119350D7-F5D7-4AA1-AA72-61A243A08AA9}">
      <dgm:prSet/>
      <dgm:spPr/>
    </dgm:pt>
    <dgm:pt modelId="{ADA01812-A653-40E8-907D-958C122D6089}">
      <dgm:prSet phldr="0"/>
      <dgm:spPr/>
      <dgm:t>
        <a:bodyPr/>
        <a:lstStyle/>
        <a:p>
          <a:r>
            <a:rPr lang="en-US" sz="1400" b="0">
              <a:latin typeface="Aptos Display" panose="02110004020202020204"/>
            </a:rPr>
            <a:t>Entra ID – </a:t>
          </a:r>
          <a:r>
            <a:rPr lang="en-US" sz="1400" b="0" err="1">
              <a:latin typeface="Aptos Display" panose="02110004020202020204"/>
            </a:rPr>
            <a:t>arbeidsflyt</a:t>
          </a:r>
          <a:r>
            <a:rPr lang="en-US" sz="1400" b="0">
              <a:latin typeface="Aptos Display" panose="02110004020202020204"/>
            </a:rPr>
            <a:t> </a:t>
          </a:r>
          <a:r>
            <a:rPr lang="en-US" sz="1400" b="0" err="1">
              <a:latin typeface="Aptos Display" panose="02110004020202020204"/>
            </a:rPr>
            <a:t>pågående</a:t>
          </a:r>
          <a:endParaRPr lang="en-US" sz="1400" b="0">
            <a:latin typeface="Aptos Display" panose="02110004020202020204"/>
          </a:endParaRPr>
        </a:p>
      </dgm:t>
    </dgm:pt>
    <dgm:pt modelId="{815DC6A6-9F71-44A4-A00C-514A72EE22B5}" type="parTrans" cxnId="{6D9AF34E-B034-48D7-A7BE-4B7CE6055C6C}">
      <dgm:prSet/>
      <dgm:spPr/>
    </dgm:pt>
    <dgm:pt modelId="{226FBF9D-4FBB-4971-A503-AE485D3AFE00}" type="sibTrans" cxnId="{6D9AF34E-B034-48D7-A7BE-4B7CE6055C6C}">
      <dgm:prSet/>
      <dgm:spPr/>
    </dgm:pt>
    <dgm:pt modelId="{839316C3-2525-41AD-8F76-66C0430B5B62}">
      <dgm:prSet phldr="0"/>
      <dgm:spPr/>
      <dgm:t>
        <a:bodyPr/>
        <a:lstStyle/>
        <a:p>
          <a:endParaRPr lang="en-US" sz="1100">
            <a:solidFill>
              <a:srgbClr val="444444"/>
            </a:solidFill>
            <a:latin typeface="Calibri"/>
            <a:ea typeface="Calibri"/>
            <a:cs typeface="Calibri"/>
          </a:endParaRPr>
        </a:p>
      </dgm:t>
    </dgm:pt>
    <dgm:pt modelId="{B873EE19-7ECB-42E8-9F3C-670D10BA4E2B}" type="parTrans" cxnId="{8CE38814-DDD2-4DD6-A302-7B0D4EF7DBE4}">
      <dgm:prSet/>
      <dgm:spPr/>
    </dgm:pt>
    <dgm:pt modelId="{6DE0DFCD-557B-42AA-9CB2-09C175F83999}" type="sibTrans" cxnId="{8CE38814-DDD2-4DD6-A302-7B0D4EF7DBE4}">
      <dgm:prSet/>
      <dgm:spPr/>
    </dgm:pt>
    <dgm:pt modelId="{87BFC9CD-63D6-4287-ACD6-B67B136834B0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400" err="1">
              <a:latin typeface="Aptos Display" panose="02110004020202020204"/>
            </a:rPr>
            <a:t>Tilgangsstyring</a:t>
          </a:r>
          <a:endParaRPr lang="en-US" sz="1400">
            <a:latin typeface="Aptos Display" panose="02110004020202020204"/>
          </a:endParaRPr>
        </a:p>
      </dgm:t>
    </dgm:pt>
    <dgm:pt modelId="{B3026B7C-E5FF-4B47-9AD5-24FD63DD3971}" type="parTrans" cxnId="{4C18B13E-D174-4A99-8135-32E61E978BDB}">
      <dgm:prSet/>
      <dgm:spPr/>
    </dgm:pt>
    <dgm:pt modelId="{258D0251-4D7A-4B97-9485-56AF78049F35}" type="sibTrans" cxnId="{4C18B13E-D174-4A99-8135-32E61E978BDB}">
      <dgm:prSet/>
      <dgm:spPr/>
    </dgm:pt>
    <dgm:pt modelId="{EE3675E5-CA11-4415-B93E-5B8417C5CF88}">
      <dgm:prSet phldr="0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1800" err="1">
              <a:latin typeface="Aptos Display" panose="02110004020202020204"/>
            </a:rPr>
            <a:t>Konfigurering</a:t>
          </a:r>
          <a:endParaRPr lang="en-US" sz="1800">
            <a:latin typeface="Aptos Display" panose="02110004020202020204"/>
          </a:endParaRPr>
        </a:p>
      </dgm:t>
    </dgm:pt>
    <dgm:pt modelId="{E8B07DB3-366A-4A5B-A5AC-666F01552555}" type="parTrans" cxnId="{0B65D765-8D88-4990-B5CA-177406D55AC7}">
      <dgm:prSet/>
      <dgm:spPr/>
    </dgm:pt>
    <dgm:pt modelId="{91828002-1CA4-4A23-AC65-7F6957478363}" type="sibTrans" cxnId="{0B65D765-8D88-4990-B5CA-177406D55AC7}">
      <dgm:prSet/>
      <dgm:spPr/>
    </dgm:pt>
    <dgm:pt modelId="{FC05E040-D06C-4EE8-AA8A-CF33D0BC1836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1400" err="1">
              <a:latin typeface="Aptos Display" panose="02110004020202020204"/>
            </a:rPr>
            <a:t>Teknisk</a:t>
          </a:r>
          <a:r>
            <a:rPr lang="en-US" sz="1400">
              <a:latin typeface="Aptos Display" panose="02110004020202020204"/>
            </a:rPr>
            <a:t> </a:t>
          </a:r>
          <a:r>
            <a:rPr lang="en-US" sz="1400" err="1">
              <a:latin typeface="Aptos Display" panose="02110004020202020204"/>
            </a:rPr>
            <a:t>oppsett</a:t>
          </a:r>
          <a:endParaRPr lang="en-US" sz="1400">
            <a:latin typeface="Aptos Display" panose="02110004020202020204"/>
          </a:endParaRPr>
        </a:p>
      </dgm:t>
    </dgm:pt>
    <dgm:pt modelId="{7347367F-1B3C-47E3-B56F-58AB9ED07927}" type="parTrans" cxnId="{F8206E8B-E2C6-4AD7-98BA-921BFBD7C88D}">
      <dgm:prSet/>
      <dgm:spPr/>
    </dgm:pt>
    <dgm:pt modelId="{69491FE7-C7FD-4623-B5C8-1C6872B34E65}" type="sibTrans" cxnId="{F8206E8B-E2C6-4AD7-98BA-921BFBD7C88D}">
      <dgm:prSet/>
      <dgm:spPr/>
    </dgm:pt>
    <dgm:pt modelId="{EBD69031-B9FC-4D23-9040-0BA313A00A6B}">
      <dgm:prSet phldr="0" custT="0"/>
      <dgm:spPr/>
      <dgm:t>
        <a:bodyPr/>
        <a:lstStyle/>
        <a:p>
          <a:r>
            <a:rPr lang="en-US" sz="1800" err="1">
              <a:latin typeface="Aptos Display" panose="02110004020202020204"/>
            </a:rPr>
            <a:t>Tekstmaler</a:t>
          </a:r>
          <a:endParaRPr lang="en-US" sz="1800">
            <a:latin typeface="Aptos Display" panose="02110004020202020204"/>
          </a:endParaRPr>
        </a:p>
      </dgm:t>
    </dgm:pt>
    <dgm:pt modelId="{8BE8A3DA-FDB3-4059-BC29-296A57A7BB7F}" type="parTrans" cxnId="{E5AC4647-5835-4A73-846E-EEFF662A71D4}">
      <dgm:prSet/>
      <dgm:spPr/>
    </dgm:pt>
    <dgm:pt modelId="{2553E3B1-724E-43CB-9B77-37C06E3A73A8}" type="sibTrans" cxnId="{E5AC4647-5835-4A73-846E-EEFF662A71D4}">
      <dgm:prSet/>
      <dgm:spPr/>
    </dgm:pt>
    <dgm:pt modelId="{1E1F63E8-A3BC-4852-B6DC-98C16FE6E6F0}" type="pres">
      <dgm:prSet presAssocID="{16BB6D3C-F617-4840-93F5-D146D9406665}" presName="root" presStyleCnt="0">
        <dgm:presLayoutVars>
          <dgm:dir/>
          <dgm:resizeHandles val="exact"/>
        </dgm:presLayoutVars>
      </dgm:prSet>
      <dgm:spPr/>
    </dgm:pt>
    <dgm:pt modelId="{F612A558-FA46-4A90-A538-BA2768D399FF}" type="pres">
      <dgm:prSet presAssocID="{FCE241B8-176F-4FA9-9189-6BED259D6A36}" presName="compNode" presStyleCnt="0"/>
      <dgm:spPr/>
    </dgm:pt>
    <dgm:pt modelId="{87E0CD67-2A96-45AF-8170-647B40B03A90}" type="pres">
      <dgm:prSet presAssocID="{FCE241B8-176F-4FA9-9189-6BED259D6A36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ptein"/>
        </a:ext>
      </dgm:extLst>
    </dgm:pt>
    <dgm:pt modelId="{01773957-25C2-40A9-BA17-447C04AA1DEB}" type="pres">
      <dgm:prSet presAssocID="{FCE241B8-176F-4FA9-9189-6BED259D6A36}" presName="iconSpace" presStyleCnt="0"/>
      <dgm:spPr/>
    </dgm:pt>
    <dgm:pt modelId="{9D27CE88-C80F-4301-87DF-269C2766FECA}" type="pres">
      <dgm:prSet presAssocID="{FCE241B8-176F-4FA9-9189-6BED259D6A36}" presName="parTx" presStyleLbl="revTx" presStyleIdx="0" presStyleCnt="10">
        <dgm:presLayoutVars>
          <dgm:chMax val="0"/>
          <dgm:chPref val="0"/>
        </dgm:presLayoutVars>
      </dgm:prSet>
      <dgm:spPr/>
    </dgm:pt>
    <dgm:pt modelId="{F5DFBD3A-B297-46E9-BCC5-E903159EA5F9}" type="pres">
      <dgm:prSet presAssocID="{FCE241B8-176F-4FA9-9189-6BED259D6A36}" presName="txSpace" presStyleCnt="0"/>
      <dgm:spPr/>
    </dgm:pt>
    <dgm:pt modelId="{B2B03010-26CF-4DB8-A365-2B289F8B8681}" type="pres">
      <dgm:prSet presAssocID="{FCE241B8-176F-4FA9-9189-6BED259D6A36}" presName="desTx" presStyleLbl="revTx" presStyleIdx="1" presStyleCnt="10">
        <dgm:presLayoutVars/>
      </dgm:prSet>
      <dgm:spPr/>
    </dgm:pt>
    <dgm:pt modelId="{62950FB3-058F-480D-9585-9620C4BF1556}" type="pres">
      <dgm:prSet presAssocID="{2D520112-5263-4385-A2D1-93B69D6AF791}" presName="sibTrans" presStyleCnt="0"/>
      <dgm:spPr/>
    </dgm:pt>
    <dgm:pt modelId="{4A7DAB4B-5228-4160-9ECF-83C6DB7CACF5}" type="pres">
      <dgm:prSet presAssocID="{C1B2E142-DEE8-49AE-9C50-2103DA84C135}" presName="compNode" presStyleCnt="0"/>
      <dgm:spPr/>
    </dgm:pt>
    <dgm:pt modelId="{108071AC-BDEA-4A35-BEF9-1D8379C4B01F}" type="pres">
      <dgm:prSet presAssocID="{C1B2E142-DEE8-49AE-9C50-2103DA84C135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merking"/>
        </a:ext>
      </dgm:extLst>
    </dgm:pt>
    <dgm:pt modelId="{762E834F-4399-49C9-9BE5-894D356743A0}" type="pres">
      <dgm:prSet presAssocID="{C1B2E142-DEE8-49AE-9C50-2103DA84C135}" presName="iconSpace" presStyleCnt="0"/>
      <dgm:spPr/>
    </dgm:pt>
    <dgm:pt modelId="{924B5A7C-856B-4AA5-A478-36E1B441E203}" type="pres">
      <dgm:prSet presAssocID="{C1B2E142-DEE8-49AE-9C50-2103DA84C135}" presName="parTx" presStyleLbl="revTx" presStyleIdx="2" presStyleCnt="10">
        <dgm:presLayoutVars>
          <dgm:chMax val="0"/>
          <dgm:chPref val="0"/>
        </dgm:presLayoutVars>
      </dgm:prSet>
      <dgm:spPr/>
    </dgm:pt>
    <dgm:pt modelId="{76516E8B-3A63-42D2-9319-76E4B76C630B}" type="pres">
      <dgm:prSet presAssocID="{C1B2E142-DEE8-49AE-9C50-2103DA84C135}" presName="txSpace" presStyleCnt="0"/>
      <dgm:spPr/>
    </dgm:pt>
    <dgm:pt modelId="{7F27133E-A7B2-4131-B3CB-7B2A447BA72C}" type="pres">
      <dgm:prSet presAssocID="{C1B2E142-DEE8-49AE-9C50-2103DA84C135}" presName="desTx" presStyleLbl="revTx" presStyleIdx="3" presStyleCnt="10">
        <dgm:presLayoutVars/>
      </dgm:prSet>
      <dgm:spPr/>
    </dgm:pt>
    <dgm:pt modelId="{D9E8050F-C2BB-468B-B5A3-3855D76CAE02}" type="pres">
      <dgm:prSet presAssocID="{25B4A335-859C-4B38-A7AC-50076FC73748}" presName="sibTrans" presStyleCnt="0"/>
      <dgm:spPr/>
    </dgm:pt>
    <dgm:pt modelId="{9D79DA98-C97D-493D-B8FF-171B4554901F}" type="pres">
      <dgm:prSet presAssocID="{B86F86DB-26EF-4FBB-8FB1-A0CDBD314B0F}" presName="compNode" presStyleCnt="0"/>
      <dgm:spPr/>
    </dgm:pt>
    <dgm:pt modelId="{7AE480C7-19EE-4EA1-BB84-D2FBC6CA33F5}" type="pres">
      <dgm:prSet presAssocID="{B86F86DB-26EF-4FBB-8FB1-A0CDBD314B0F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775C0BE4-51C7-4B49-A1B5-234CE8069079}" type="pres">
      <dgm:prSet presAssocID="{B86F86DB-26EF-4FBB-8FB1-A0CDBD314B0F}" presName="iconSpace" presStyleCnt="0"/>
      <dgm:spPr/>
    </dgm:pt>
    <dgm:pt modelId="{54A6131C-7F08-4D25-B923-7CB448FA1BE5}" type="pres">
      <dgm:prSet presAssocID="{B86F86DB-26EF-4FBB-8FB1-A0CDBD314B0F}" presName="parTx" presStyleLbl="revTx" presStyleIdx="4" presStyleCnt="10">
        <dgm:presLayoutVars>
          <dgm:chMax val="0"/>
          <dgm:chPref val="0"/>
        </dgm:presLayoutVars>
      </dgm:prSet>
      <dgm:spPr/>
    </dgm:pt>
    <dgm:pt modelId="{F7A515B1-24B7-4897-8F41-AC031D32B617}" type="pres">
      <dgm:prSet presAssocID="{B86F86DB-26EF-4FBB-8FB1-A0CDBD314B0F}" presName="txSpace" presStyleCnt="0"/>
      <dgm:spPr/>
    </dgm:pt>
    <dgm:pt modelId="{1D602EC8-C446-4F49-BB38-0EE0036A2640}" type="pres">
      <dgm:prSet presAssocID="{B86F86DB-26EF-4FBB-8FB1-A0CDBD314B0F}" presName="desTx" presStyleLbl="revTx" presStyleIdx="5" presStyleCnt="10">
        <dgm:presLayoutVars/>
      </dgm:prSet>
      <dgm:spPr/>
    </dgm:pt>
    <dgm:pt modelId="{96B4A5C3-0C1B-45E3-86AA-8CF134DD914C}" type="pres">
      <dgm:prSet presAssocID="{06BD76F7-B9F2-4199-AD32-0B4A03052F86}" presName="sibTrans" presStyleCnt="0"/>
      <dgm:spPr/>
    </dgm:pt>
    <dgm:pt modelId="{838342DE-C82A-4232-A20E-6FFF17FF3AE3}" type="pres">
      <dgm:prSet presAssocID="{C44D5C21-7113-42E4-9352-E44448222EAF}" presName="compNode" presStyleCnt="0"/>
      <dgm:spPr/>
    </dgm:pt>
    <dgm:pt modelId="{FB9EA4BA-4186-4A6D-8387-BF07523324B5}" type="pres">
      <dgm:prSet presAssocID="{C44D5C21-7113-42E4-9352-E44448222EAF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øte"/>
        </a:ext>
      </dgm:extLst>
    </dgm:pt>
    <dgm:pt modelId="{489C1745-A7E7-4D0F-A68F-AE9BECD1C74B}" type="pres">
      <dgm:prSet presAssocID="{C44D5C21-7113-42E4-9352-E44448222EAF}" presName="iconSpace" presStyleCnt="0"/>
      <dgm:spPr/>
    </dgm:pt>
    <dgm:pt modelId="{734D01E2-E118-46C6-B909-59ABB5B37E53}" type="pres">
      <dgm:prSet presAssocID="{C44D5C21-7113-42E4-9352-E44448222EAF}" presName="parTx" presStyleLbl="revTx" presStyleIdx="6" presStyleCnt="10">
        <dgm:presLayoutVars>
          <dgm:chMax val="0"/>
          <dgm:chPref val="0"/>
        </dgm:presLayoutVars>
      </dgm:prSet>
      <dgm:spPr/>
    </dgm:pt>
    <dgm:pt modelId="{5B716F9C-FC87-4B53-89F9-A578D9803874}" type="pres">
      <dgm:prSet presAssocID="{C44D5C21-7113-42E4-9352-E44448222EAF}" presName="txSpace" presStyleCnt="0"/>
      <dgm:spPr/>
    </dgm:pt>
    <dgm:pt modelId="{BBCE1720-A694-4E43-96F2-4485F3CFFE40}" type="pres">
      <dgm:prSet presAssocID="{C44D5C21-7113-42E4-9352-E44448222EAF}" presName="desTx" presStyleLbl="revTx" presStyleIdx="7" presStyleCnt="10">
        <dgm:presLayoutVars/>
      </dgm:prSet>
      <dgm:spPr/>
    </dgm:pt>
    <dgm:pt modelId="{56BD11A6-64CF-4C36-B32F-9DDACD5D2D77}" type="pres">
      <dgm:prSet presAssocID="{B83C8E3D-7442-4445-BFB4-D279505F172B}" presName="sibTrans" presStyleCnt="0"/>
      <dgm:spPr/>
    </dgm:pt>
    <dgm:pt modelId="{EA2233C8-FA99-4367-8FAB-E2CC9A007493}" type="pres">
      <dgm:prSet presAssocID="{EE3675E5-CA11-4415-B93E-5B8417C5CF88}" presName="compNode" presStyleCnt="0"/>
      <dgm:spPr/>
    </dgm:pt>
    <dgm:pt modelId="{219BCE26-E901-4059-9EEF-DA27CF3BC6B7}" type="pres">
      <dgm:prSet presAssocID="{EE3675E5-CA11-4415-B93E-5B8417C5CF88}" presName="iconRect" presStyleLbl="node1" presStyleIdx="4" presStyleCnt="5"/>
      <dgm:spPr/>
    </dgm:pt>
    <dgm:pt modelId="{10C91E7C-C7C1-4926-96D6-7603FC432E41}" type="pres">
      <dgm:prSet presAssocID="{EE3675E5-CA11-4415-B93E-5B8417C5CF88}" presName="iconSpace" presStyleCnt="0"/>
      <dgm:spPr/>
    </dgm:pt>
    <dgm:pt modelId="{6D79FE6B-1F4B-4E40-A2E6-B0931E93FD68}" type="pres">
      <dgm:prSet presAssocID="{EE3675E5-CA11-4415-B93E-5B8417C5CF88}" presName="parTx" presStyleLbl="revTx" presStyleIdx="8" presStyleCnt="10">
        <dgm:presLayoutVars>
          <dgm:chMax val="0"/>
          <dgm:chPref val="0"/>
        </dgm:presLayoutVars>
      </dgm:prSet>
      <dgm:spPr/>
    </dgm:pt>
    <dgm:pt modelId="{7490F52F-E97D-4F0A-8935-B960F1798294}" type="pres">
      <dgm:prSet presAssocID="{EE3675E5-CA11-4415-B93E-5B8417C5CF88}" presName="txSpace" presStyleCnt="0"/>
      <dgm:spPr/>
    </dgm:pt>
    <dgm:pt modelId="{B3B41ABC-65FF-4708-9F65-B50753072A4E}" type="pres">
      <dgm:prSet presAssocID="{EE3675E5-CA11-4415-B93E-5B8417C5CF88}" presName="desTx" presStyleLbl="revTx" presStyleIdx="9" presStyleCnt="10">
        <dgm:presLayoutVars/>
      </dgm:prSet>
      <dgm:spPr/>
    </dgm:pt>
  </dgm:ptLst>
  <dgm:cxnLst>
    <dgm:cxn modelId="{7E4C8000-FDE4-4C76-94FB-53B05019460B}" type="presOf" srcId="{316F7999-C19F-4311-B055-E0F65A2B7771}" destId="{B3B41ABC-65FF-4708-9F65-B50753072A4E}" srcOrd="0" destOrd="2" presId="urn:microsoft.com/office/officeart/2018/2/layout/IconLabelDescriptionList"/>
    <dgm:cxn modelId="{ECB42F03-DAD7-433D-AE01-095648939170}" type="presOf" srcId="{B86F86DB-26EF-4FBB-8FB1-A0CDBD314B0F}" destId="{54A6131C-7F08-4D25-B923-7CB448FA1BE5}" srcOrd="0" destOrd="0" presId="urn:microsoft.com/office/officeart/2018/2/layout/IconLabelDescriptionList"/>
    <dgm:cxn modelId="{3AA79A06-CABE-408F-BE70-55D123FA364C}" type="presOf" srcId="{0F56BE37-EB13-463A-8D00-80BF73A4CE24}" destId="{B3B41ABC-65FF-4708-9F65-B50753072A4E}" srcOrd="0" destOrd="4" presId="urn:microsoft.com/office/officeart/2018/2/layout/IconLabelDescriptionList"/>
    <dgm:cxn modelId="{7FE3E506-EE26-4F8E-90E4-15A6E780AA96}" srcId="{C44D5C21-7113-42E4-9352-E44448222EAF}" destId="{6F5FD292-3699-45EF-AC0B-2C3962E1BF8E}" srcOrd="1" destOrd="0" parTransId="{11B4E134-A01E-4735-A4BF-A209936A63BD}" sibTransId="{6B9A10B8-7320-4728-AC74-E7395C47E497}"/>
    <dgm:cxn modelId="{3CB50A0B-638A-497F-B872-377D34E141A3}" type="presOf" srcId="{C1B2E142-DEE8-49AE-9C50-2103DA84C135}" destId="{924B5A7C-856B-4AA5-A478-36E1B441E203}" srcOrd="0" destOrd="0" presId="urn:microsoft.com/office/officeart/2018/2/layout/IconLabelDescriptionList"/>
    <dgm:cxn modelId="{6C7F2A0B-CDF3-4975-B437-16E57F57D2C4}" type="presOf" srcId="{6F5FD292-3699-45EF-AC0B-2C3962E1BF8E}" destId="{BBCE1720-A694-4E43-96F2-4485F3CFFE40}" srcOrd="0" destOrd="1" presId="urn:microsoft.com/office/officeart/2018/2/layout/IconLabelDescriptionList"/>
    <dgm:cxn modelId="{8CE38814-DDD2-4DD6-A302-7B0D4EF7DBE4}" srcId="{0B1285CB-92FA-4198-ABEB-9E1C34BDAC77}" destId="{839316C3-2525-41AD-8F76-66C0430B5B62}" srcOrd="3" destOrd="0" parTransId="{B873EE19-7ECB-42E8-9F3C-670D10BA4E2B}" sibTransId="{6DE0DFCD-557B-42AA-9CB2-09C175F83999}"/>
    <dgm:cxn modelId="{968C6318-ED87-4E29-8CD2-AA3948B26CEA}" type="presOf" srcId="{BA6B07F9-0B7A-4C8A-A068-80DB33FB96C3}" destId="{B2B03010-26CF-4DB8-A365-2B289F8B8681}" srcOrd="0" destOrd="2" presId="urn:microsoft.com/office/officeart/2018/2/layout/IconLabelDescriptionList"/>
    <dgm:cxn modelId="{093DDF19-941B-43BE-B24A-949D094C32A7}" type="presOf" srcId="{FCE241B8-176F-4FA9-9189-6BED259D6A36}" destId="{9D27CE88-C80F-4301-87DF-269C2766FECA}" srcOrd="0" destOrd="0" presId="urn:microsoft.com/office/officeart/2018/2/layout/IconLabelDescriptionList"/>
    <dgm:cxn modelId="{7DEEF91F-546F-44CF-8F9B-66EE8BFBDB73}" srcId="{AD9C1796-D7B5-4929-99C3-0270D0B189B2}" destId="{BA6B07F9-0B7A-4C8A-A068-80DB33FB96C3}" srcOrd="1" destOrd="0" parTransId="{E8AE40F3-8EEB-4D33-9960-AEA68C937DFA}" sibTransId="{F55F4EDC-9F5B-4114-A194-60664C007300}"/>
    <dgm:cxn modelId="{3828E723-A1B5-4454-A0B2-AAEDC7711D6E}" type="presOf" srcId="{EBD69031-B9FC-4D23-9040-0BA313A00A6B}" destId="{B3B41ABC-65FF-4708-9F65-B50753072A4E}" srcOrd="0" destOrd="5" presId="urn:microsoft.com/office/officeart/2018/2/layout/IconLabelDescriptionList"/>
    <dgm:cxn modelId="{D2EF9B2B-44C2-451D-9F17-1D615A71B08D}" srcId="{0B1285CB-92FA-4198-ABEB-9E1C34BDAC77}" destId="{199CF741-580D-4C82-A226-70C5E741D21E}" srcOrd="1" destOrd="0" parTransId="{7FFEBD8C-7EAA-4C36-851A-B34BFFDBE37F}" sibTransId="{8F75BCED-12E8-4D83-9DF1-1633BCA45D35}"/>
    <dgm:cxn modelId="{6C8BAF2D-A298-4B53-9361-0520A3A1DEBF}" srcId="{16BB6D3C-F617-4840-93F5-D146D9406665}" destId="{C1B2E142-DEE8-49AE-9C50-2103DA84C135}" srcOrd="1" destOrd="0" parTransId="{15604A0D-1F22-4C7F-AAA8-B435D7CBE76D}" sibTransId="{25B4A335-859C-4B38-A7AC-50076FC73748}"/>
    <dgm:cxn modelId="{7C3B1C3A-159E-460A-A5DA-4BEDF5A05E48}" type="presOf" srcId="{E2D5E408-CCBB-4DE8-BEA5-8FEE606CE400}" destId="{7F27133E-A7B2-4131-B3CB-7B2A447BA72C}" srcOrd="0" destOrd="0" presId="urn:microsoft.com/office/officeart/2018/2/layout/IconLabelDescriptionList"/>
    <dgm:cxn modelId="{4C18B13E-D174-4A99-8135-32E61E978BDB}" srcId="{EE3675E5-CA11-4415-B93E-5B8417C5CF88}" destId="{87BFC9CD-63D6-4287-ACD6-B67B136834B0}" srcOrd="1" destOrd="0" parTransId="{B3026B7C-E5FF-4B47-9AD5-24FD63DD3971}" sibTransId="{258D0251-4D7A-4B97-9485-56AF78049F35}"/>
    <dgm:cxn modelId="{F230EE40-343A-4B52-940C-128758B5E1E9}" type="presOf" srcId="{86247CB3-3F32-43C2-BC9E-FD86DE77DB0D}" destId="{B2B03010-26CF-4DB8-A365-2B289F8B8681}" srcOrd="0" destOrd="3" presId="urn:microsoft.com/office/officeart/2018/2/layout/IconLabelDescriptionList"/>
    <dgm:cxn modelId="{D1512841-9F18-418C-98A4-0FEFDADE4EA2}" srcId="{C1B2E142-DEE8-49AE-9C50-2103DA84C135}" destId="{2E25D122-C1CD-41E1-A8EA-398CEEC01F51}" srcOrd="1" destOrd="0" parTransId="{E3A22FC3-A659-4B9F-97D4-ED59833FED7A}" sibTransId="{D9D66EF0-BAF1-46A9-B19A-B6C3CFA9C14D}"/>
    <dgm:cxn modelId="{0B65D765-8D88-4990-B5CA-177406D55AC7}" srcId="{16BB6D3C-F617-4840-93F5-D146D9406665}" destId="{EE3675E5-CA11-4415-B93E-5B8417C5CF88}" srcOrd="4" destOrd="0" parTransId="{E8B07DB3-366A-4A5B-A5AC-666F01552555}" sibTransId="{91828002-1CA4-4A23-AC65-7F6957478363}"/>
    <dgm:cxn modelId="{BFED8F66-AC11-41EA-9685-10690DF25D2F}" srcId="{316F7999-C19F-4311-B055-E0F65A2B7771}" destId="{0F56BE37-EB13-463A-8D00-80BF73A4CE24}" srcOrd="1" destOrd="0" parTransId="{4BD07057-005B-4C68-BBC1-CE3084765DF7}" sibTransId="{9B5827A7-E108-49D2-ADCD-8BD6B37682DB}"/>
    <dgm:cxn modelId="{E5AC4647-5835-4A73-846E-EEFF662A71D4}" srcId="{EE3675E5-CA11-4415-B93E-5B8417C5CF88}" destId="{EBD69031-B9FC-4D23-9040-0BA313A00A6B}" srcOrd="3" destOrd="0" parTransId="{8BE8A3DA-FDB3-4059-BC29-296A57A7BB7F}" sibTransId="{2553E3B1-724E-43CB-9B77-37C06E3A73A8}"/>
    <dgm:cxn modelId="{C69F284A-E6D2-41C1-B5A3-F1BAD23EF53C}" type="presOf" srcId="{8E6E90CF-B85F-4946-92BD-E07C2436488E}" destId="{B2B03010-26CF-4DB8-A365-2B289F8B8681}" srcOrd="0" destOrd="1" presId="urn:microsoft.com/office/officeart/2018/2/layout/IconLabelDescriptionList"/>
    <dgm:cxn modelId="{6D9AF34E-B034-48D7-A7BE-4B7CE6055C6C}" srcId="{0B1285CB-92FA-4198-ABEB-9E1C34BDAC77}" destId="{ADA01812-A653-40E8-907D-958C122D6089}" srcOrd="2" destOrd="0" parTransId="{815DC6A6-9F71-44A4-A00C-514A72EE22B5}" sibTransId="{226FBF9D-4FBB-4971-A503-AE485D3AFE00}"/>
    <dgm:cxn modelId="{6063B76F-98E2-448F-8400-9D8A36E22223}" type="presOf" srcId="{C44D5C21-7113-42E4-9352-E44448222EAF}" destId="{734D01E2-E118-46C6-B909-59ABB5B37E53}" srcOrd="0" destOrd="0" presId="urn:microsoft.com/office/officeart/2018/2/layout/IconLabelDescriptionList"/>
    <dgm:cxn modelId="{29447350-79C8-410A-A5D4-3C317F37E363}" type="presOf" srcId="{ADA01812-A653-40E8-907D-958C122D6089}" destId="{1D602EC8-C446-4F49-BB38-0EE0036A2640}" srcOrd="0" destOrd="3" presId="urn:microsoft.com/office/officeart/2018/2/layout/IconLabelDescriptionList"/>
    <dgm:cxn modelId="{EBEBF350-4208-4D96-A016-170A801DDDA9}" type="presOf" srcId="{839316C3-2525-41AD-8F76-66C0430B5B62}" destId="{1D602EC8-C446-4F49-BB38-0EE0036A2640}" srcOrd="0" destOrd="4" presId="urn:microsoft.com/office/officeart/2018/2/layout/IconLabelDescriptionList"/>
    <dgm:cxn modelId="{01187072-599D-4625-9223-9257E80D7FB7}" srcId="{16BB6D3C-F617-4840-93F5-D146D9406665}" destId="{FCE241B8-176F-4FA9-9189-6BED259D6A36}" srcOrd="0" destOrd="0" parTransId="{66232060-F904-471B-9647-5C31E4930B43}" sibTransId="{2D520112-5263-4385-A2D1-93B69D6AF791}"/>
    <dgm:cxn modelId="{23331974-EF58-4222-B7A0-4BB9A34AAF5F}" srcId="{0B1285CB-92FA-4198-ABEB-9E1C34BDAC77}" destId="{5D6BD54F-89CA-49D5-AF01-1277F272AE71}" srcOrd="0" destOrd="0" parTransId="{725C093B-F994-4AEC-9B5C-1240D80A7C88}" sibTransId="{55D92CEE-9A35-462B-BD95-E89E1DC7421B}"/>
    <dgm:cxn modelId="{B1FC7E55-A387-4F41-A6E1-F1F88A6B3D52}" type="presOf" srcId="{199CF741-580D-4C82-A226-70C5E741D21E}" destId="{1D602EC8-C446-4F49-BB38-0EE0036A2640}" srcOrd="0" destOrd="2" presId="urn:microsoft.com/office/officeart/2018/2/layout/IconLabelDescriptionList"/>
    <dgm:cxn modelId="{E8FB547C-5DCD-49FD-B12E-853A3F44E7F5}" type="presOf" srcId="{5D6BD54F-89CA-49D5-AF01-1277F272AE71}" destId="{1D602EC8-C446-4F49-BB38-0EE0036A2640}" srcOrd="0" destOrd="1" presId="urn:microsoft.com/office/officeart/2018/2/layout/IconLabelDescriptionList"/>
    <dgm:cxn modelId="{2D45D883-0B23-40D8-9280-81A55224D1F4}" srcId="{EE3675E5-CA11-4415-B93E-5B8417C5CF88}" destId="{316F7999-C19F-4311-B055-E0F65A2B7771}" srcOrd="2" destOrd="0" parTransId="{593F562A-5173-4E30-80C3-999DC53C581A}" sibTransId="{58F36FAE-127C-4DBA-8882-ED7F72128C5F}"/>
    <dgm:cxn modelId="{F8206E8B-E2C6-4AD7-98BA-921BFBD7C88D}" srcId="{EE3675E5-CA11-4415-B93E-5B8417C5CF88}" destId="{FC05E040-D06C-4EE8-AA8A-CF33D0BC1836}" srcOrd="0" destOrd="0" parTransId="{7347367F-1B3C-47E3-B56F-58AB9ED07927}" sibTransId="{69491FE7-C7FD-4623-B5C8-1C6872B34E65}"/>
    <dgm:cxn modelId="{40667898-A8D5-4D1B-A1B4-B38854FEDD37}" type="presOf" srcId="{2E25D122-C1CD-41E1-A8EA-398CEEC01F51}" destId="{7F27133E-A7B2-4131-B3CB-7B2A447BA72C}" srcOrd="0" destOrd="1" presId="urn:microsoft.com/office/officeart/2018/2/layout/IconLabelDescriptionList"/>
    <dgm:cxn modelId="{9B91859A-1F79-455D-805C-B8F4726CA057}" type="presOf" srcId="{EFF819D4-5922-4283-BF79-936D2F8A1504}" destId="{B2B03010-26CF-4DB8-A365-2B289F8B8681}" srcOrd="0" destOrd="4" presId="urn:microsoft.com/office/officeart/2018/2/layout/IconLabelDescriptionList"/>
    <dgm:cxn modelId="{DC69C49D-FE87-4728-B9F8-528444F3B93C}" srcId="{C44D5C21-7113-42E4-9352-E44448222EAF}" destId="{F2DD6534-54F2-4363-9C6C-54BCBCB2E992}" srcOrd="0" destOrd="0" parTransId="{384BF3DA-E800-4477-9493-40687B3DB92D}" sibTransId="{8F9AFF87-AC0A-4AA1-BF96-BA5B048D144A}"/>
    <dgm:cxn modelId="{45F586A5-135E-42E2-B51D-3F76BBB54FF1}" type="presOf" srcId="{EE3675E5-CA11-4415-B93E-5B8417C5CF88}" destId="{6D79FE6B-1F4B-4E40-A2E6-B0931E93FD68}" srcOrd="0" destOrd="0" presId="urn:microsoft.com/office/officeart/2018/2/layout/IconLabelDescriptionList"/>
    <dgm:cxn modelId="{B571F9AA-2292-45F7-9CF0-B9CA65B72399}" srcId="{AD9C1796-D7B5-4929-99C3-0270D0B189B2}" destId="{8E6E90CF-B85F-4946-92BD-E07C2436488E}" srcOrd="0" destOrd="0" parTransId="{0672487B-1D30-49A0-AE83-CB322EA7BBAF}" sibTransId="{A73E0BEB-02B1-4828-B610-B1310CF22E53}"/>
    <dgm:cxn modelId="{BEEAAEB4-5805-498D-B68E-FA16133BBB96}" type="presOf" srcId="{0B1285CB-92FA-4198-ABEB-9E1C34BDAC77}" destId="{1D602EC8-C446-4F49-BB38-0EE0036A2640}" srcOrd="0" destOrd="0" presId="urn:microsoft.com/office/officeart/2018/2/layout/IconLabelDescriptionList"/>
    <dgm:cxn modelId="{A282E7BC-5997-43F4-954F-F6C3BEE9662E}" srcId="{316F7999-C19F-4311-B055-E0F65A2B7771}" destId="{4932EBAB-D4A9-4F87-AFAD-FB5767C100DE}" srcOrd="0" destOrd="0" parTransId="{7DFC85C2-CE6C-4C1F-BAB3-764C8EEE3CE7}" sibTransId="{34E763F2-79E9-4F5B-9D2E-F666ECEF57D2}"/>
    <dgm:cxn modelId="{A9391EBF-9387-462B-9B89-024F08E7EDF1}" srcId="{FCE241B8-176F-4FA9-9189-6BED259D6A36}" destId="{AD9C1796-D7B5-4929-99C3-0270D0B189B2}" srcOrd="0" destOrd="0" parTransId="{D6668E3E-ACB3-43E7-A987-D648CFAC0EFB}" sibTransId="{87A21AAF-F9E5-4BF1-AB10-9BF88FC369D3}"/>
    <dgm:cxn modelId="{93A66DC2-75D3-40B5-BF20-880C2159AECE}" srcId="{16BB6D3C-F617-4840-93F5-D146D9406665}" destId="{B86F86DB-26EF-4FBB-8FB1-A0CDBD314B0F}" srcOrd="2" destOrd="0" parTransId="{4CF9876B-BC8C-4840-BACE-256FBBC26FA6}" sibTransId="{06BD76F7-B9F2-4199-AD32-0B4A03052F86}"/>
    <dgm:cxn modelId="{2EB3A7C4-C443-4E5E-AFDA-EF1667FB6B7D}" srcId="{FCE241B8-176F-4FA9-9189-6BED259D6A36}" destId="{86247CB3-3F32-43C2-BC9E-FD86DE77DB0D}" srcOrd="1" destOrd="0" parTransId="{E6CD0117-ACA5-40D7-9B57-987ED2DE3DDB}" sibTransId="{10FEFBC4-F094-4992-B985-D922FD2DCFC5}"/>
    <dgm:cxn modelId="{79877DD2-4A15-44D3-94CD-AF41AED87966}" type="presOf" srcId="{FC05E040-D06C-4EE8-AA8A-CF33D0BC1836}" destId="{B3B41ABC-65FF-4708-9F65-B50753072A4E}" srcOrd="0" destOrd="0" presId="urn:microsoft.com/office/officeart/2018/2/layout/IconLabelDescriptionList"/>
    <dgm:cxn modelId="{119350D7-F5D7-4AA1-AA72-61A243A08AA9}" srcId="{B86F86DB-26EF-4FBB-8FB1-A0CDBD314B0F}" destId="{0B1285CB-92FA-4198-ABEB-9E1C34BDAC77}" srcOrd="0" destOrd="0" parTransId="{CDAD6BB1-150B-4AFD-A501-8CE7A5644C78}" sibTransId="{A06388F0-C229-46E1-85A2-39AAB2BD14DC}"/>
    <dgm:cxn modelId="{498F79D8-FE16-475A-8294-872A0BE67E19}" srcId="{16BB6D3C-F617-4840-93F5-D146D9406665}" destId="{C44D5C21-7113-42E4-9352-E44448222EAF}" srcOrd="3" destOrd="0" parTransId="{1F79783B-8B4F-4CAB-A9F7-F2FAED077171}" sibTransId="{B83C8E3D-7442-4445-BFB4-D279505F172B}"/>
    <dgm:cxn modelId="{E3788BDA-E451-434A-94A4-F62F1ED9A53A}" type="presOf" srcId="{4932EBAB-D4A9-4F87-AFAD-FB5767C100DE}" destId="{B3B41ABC-65FF-4708-9F65-B50753072A4E}" srcOrd="0" destOrd="3" presId="urn:microsoft.com/office/officeart/2018/2/layout/IconLabelDescriptionList"/>
    <dgm:cxn modelId="{DB18A9E2-6373-43FD-B47E-6F2EA6F219F4}" srcId="{C1B2E142-DEE8-49AE-9C50-2103DA84C135}" destId="{E2D5E408-CCBB-4DE8-BEA5-8FEE606CE400}" srcOrd="0" destOrd="0" parTransId="{48D85A92-24EC-4EBB-8C83-6FC37C5CABC3}" sibTransId="{9B3A9883-715B-416B-96A1-4FF6AE3F5B3D}"/>
    <dgm:cxn modelId="{ED58C9E7-E981-403C-9C7A-B287A3568376}" type="presOf" srcId="{F2DD6534-54F2-4363-9C6C-54BCBCB2E992}" destId="{BBCE1720-A694-4E43-96F2-4485F3CFFE40}" srcOrd="0" destOrd="0" presId="urn:microsoft.com/office/officeart/2018/2/layout/IconLabelDescriptionList"/>
    <dgm:cxn modelId="{76F5E1E9-3352-40CC-A909-B903794CA0B6}" type="presOf" srcId="{87BFC9CD-63D6-4287-ACD6-B67B136834B0}" destId="{B3B41ABC-65FF-4708-9F65-B50753072A4E}" srcOrd="0" destOrd="1" presId="urn:microsoft.com/office/officeart/2018/2/layout/IconLabelDescriptionList"/>
    <dgm:cxn modelId="{889B3FED-A510-44EA-ABCA-BBE6BC624C7C}" type="presOf" srcId="{16BB6D3C-F617-4840-93F5-D146D9406665}" destId="{1E1F63E8-A3BC-4852-B6DC-98C16FE6E6F0}" srcOrd="0" destOrd="0" presId="urn:microsoft.com/office/officeart/2018/2/layout/IconLabelDescriptionList"/>
    <dgm:cxn modelId="{BA6FB3ED-75D1-431C-AB14-51AD490560AD}" srcId="{86247CB3-3F32-43C2-BC9E-FD86DE77DB0D}" destId="{EFF819D4-5922-4283-BF79-936D2F8A1504}" srcOrd="0" destOrd="0" parTransId="{D6EC3F9A-434F-458A-8CFA-690DBA11D7EC}" sibTransId="{6A801B48-AB04-4774-AB6F-5D6710D278B7}"/>
    <dgm:cxn modelId="{787809FB-98C1-4518-8EC1-515987549448}" type="presOf" srcId="{AD9C1796-D7B5-4929-99C3-0270D0B189B2}" destId="{B2B03010-26CF-4DB8-A365-2B289F8B8681}" srcOrd="0" destOrd="0" presId="urn:microsoft.com/office/officeart/2018/2/layout/IconLabelDescriptionList"/>
    <dgm:cxn modelId="{6208E098-0CD5-4514-A908-72EF3B8DAFC4}" type="presParOf" srcId="{1E1F63E8-A3BC-4852-B6DC-98C16FE6E6F0}" destId="{F612A558-FA46-4A90-A538-BA2768D399FF}" srcOrd="0" destOrd="0" presId="urn:microsoft.com/office/officeart/2018/2/layout/IconLabelDescriptionList"/>
    <dgm:cxn modelId="{EE230BED-5998-4427-BB6A-6593B201E25B}" type="presParOf" srcId="{F612A558-FA46-4A90-A538-BA2768D399FF}" destId="{87E0CD67-2A96-45AF-8170-647B40B03A90}" srcOrd="0" destOrd="0" presId="urn:microsoft.com/office/officeart/2018/2/layout/IconLabelDescriptionList"/>
    <dgm:cxn modelId="{19E6A6DD-C1B1-4B56-BC95-29D1FCA021BF}" type="presParOf" srcId="{F612A558-FA46-4A90-A538-BA2768D399FF}" destId="{01773957-25C2-40A9-BA17-447C04AA1DEB}" srcOrd="1" destOrd="0" presId="urn:microsoft.com/office/officeart/2018/2/layout/IconLabelDescriptionList"/>
    <dgm:cxn modelId="{AAFB0C20-CEAF-4597-A33A-2B18B9E91AC8}" type="presParOf" srcId="{F612A558-FA46-4A90-A538-BA2768D399FF}" destId="{9D27CE88-C80F-4301-87DF-269C2766FECA}" srcOrd="2" destOrd="0" presId="urn:microsoft.com/office/officeart/2018/2/layout/IconLabelDescriptionList"/>
    <dgm:cxn modelId="{8A32A31A-03B3-48B5-9E92-F9E885F0F6CF}" type="presParOf" srcId="{F612A558-FA46-4A90-A538-BA2768D399FF}" destId="{F5DFBD3A-B297-46E9-BCC5-E903159EA5F9}" srcOrd="3" destOrd="0" presId="urn:microsoft.com/office/officeart/2018/2/layout/IconLabelDescriptionList"/>
    <dgm:cxn modelId="{F327DB11-D0BE-4106-9EE5-3588583A19FB}" type="presParOf" srcId="{F612A558-FA46-4A90-A538-BA2768D399FF}" destId="{B2B03010-26CF-4DB8-A365-2B289F8B8681}" srcOrd="4" destOrd="0" presId="urn:microsoft.com/office/officeart/2018/2/layout/IconLabelDescriptionList"/>
    <dgm:cxn modelId="{1A75E252-93BC-4579-ADCF-BF164A93EE03}" type="presParOf" srcId="{1E1F63E8-A3BC-4852-B6DC-98C16FE6E6F0}" destId="{62950FB3-058F-480D-9585-9620C4BF1556}" srcOrd="1" destOrd="0" presId="urn:microsoft.com/office/officeart/2018/2/layout/IconLabelDescriptionList"/>
    <dgm:cxn modelId="{9B4C0F30-FDDF-4D3D-8384-21F077D03325}" type="presParOf" srcId="{1E1F63E8-A3BC-4852-B6DC-98C16FE6E6F0}" destId="{4A7DAB4B-5228-4160-9ECF-83C6DB7CACF5}" srcOrd="2" destOrd="0" presId="urn:microsoft.com/office/officeart/2018/2/layout/IconLabelDescriptionList"/>
    <dgm:cxn modelId="{FFA564B6-3126-4DFA-9610-508CD8BC7640}" type="presParOf" srcId="{4A7DAB4B-5228-4160-9ECF-83C6DB7CACF5}" destId="{108071AC-BDEA-4A35-BEF9-1D8379C4B01F}" srcOrd="0" destOrd="0" presId="urn:microsoft.com/office/officeart/2018/2/layout/IconLabelDescriptionList"/>
    <dgm:cxn modelId="{23282F52-D4F8-450E-9205-37E1BC8F38AB}" type="presParOf" srcId="{4A7DAB4B-5228-4160-9ECF-83C6DB7CACF5}" destId="{762E834F-4399-49C9-9BE5-894D356743A0}" srcOrd="1" destOrd="0" presId="urn:microsoft.com/office/officeart/2018/2/layout/IconLabelDescriptionList"/>
    <dgm:cxn modelId="{48B9238B-FD95-49F3-AE05-7CA73C039731}" type="presParOf" srcId="{4A7DAB4B-5228-4160-9ECF-83C6DB7CACF5}" destId="{924B5A7C-856B-4AA5-A478-36E1B441E203}" srcOrd="2" destOrd="0" presId="urn:microsoft.com/office/officeart/2018/2/layout/IconLabelDescriptionList"/>
    <dgm:cxn modelId="{E97F40E5-1958-4D3C-8122-3045A25D9A7D}" type="presParOf" srcId="{4A7DAB4B-5228-4160-9ECF-83C6DB7CACF5}" destId="{76516E8B-3A63-42D2-9319-76E4B76C630B}" srcOrd="3" destOrd="0" presId="urn:microsoft.com/office/officeart/2018/2/layout/IconLabelDescriptionList"/>
    <dgm:cxn modelId="{6DE53B33-0F96-4A89-9EFA-6750C8545AE5}" type="presParOf" srcId="{4A7DAB4B-5228-4160-9ECF-83C6DB7CACF5}" destId="{7F27133E-A7B2-4131-B3CB-7B2A447BA72C}" srcOrd="4" destOrd="0" presId="urn:microsoft.com/office/officeart/2018/2/layout/IconLabelDescriptionList"/>
    <dgm:cxn modelId="{917F53E5-E945-442C-9F49-C0BBD3A56EEC}" type="presParOf" srcId="{1E1F63E8-A3BC-4852-B6DC-98C16FE6E6F0}" destId="{D9E8050F-C2BB-468B-B5A3-3855D76CAE02}" srcOrd="3" destOrd="0" presId="urn:microsoft.com/office/officeart/2018/2/layout/IconLabelDescriptionList"/>
    <dgm:cxn modelId="{5D20D04C-70B2-45B5-8E64-ABDF134639F2}" type="presParOf" srcId="{1E1F63E8-A3BC-4852-B6DC-98C16FE6E6F0}" destId="{9D79DA98-C97D-493D-B8FF-171B4554901F}" srcOrd="4" destOrd="0" presId="urn:microsoft.com/office/officeart/2018/2/layout/IconLabelDescriptionList"/>
    <dgm:cxn modelId="{FE7B3D07-4606-42AE-A942-0A8C402BE5AE}" type="presParOf" srcId="{9D79DA98-C97D-493D-B8FF-171B4554901F}" destId="{7AE480C7-19EE-4EA1-BB84-D2FBC6CA33F5}" srcOrd="0" destOrd="0" presId="urn:microsoft.com/office/officeart/2018/2/layout/IconLabelDescriptionList"/>
    <dgm:cxn modelId="{ABE7F9CA-996D-40F2-A61F-74C4DF3AE2BD}" type="presParOf" srcId="{9D79DA98-C97D-493D-B8FF-171B4554901F}" destId="{775C0BE4-51C7-4B49-A1B5-234CE8069079}" srcOrd="1" destOrd="0" presId="urn:microsoft.com/office/officeart/2018/2/layout/IconLabelDescriptionList"/>
    <dgm:cxn modelId="{0F64AD50-853E-446D-B00A-B36AF7AE886F}" type="presParOf" srcId="{9D79DA98-C97D-493D-B8FF-171B4554901F}" destId="{54A6131C-7F08-4D25-B923-7CB448FA1BE5}" srcOrd="2" destOrd="0" presId="urn:microsoft.com/office/officeart/2018/2/layout/IconLabelDescriptionList"/>
    <dgm:cxn modelId="{ECE17824-8A98-4AE5-BE1B-F7EE06930028}" type="presParOf" srcId="{9D79DA98-C97D-493D-B8FF-171B4554901F}" destId="{F7A515B1-24B7-4897-8F41-AC031D32B617}" srcOrd="3" destOrd="0" presId="urn:microsoft.com/office/officeart/2018/2/layout/IconLabelDescriptionList"/>
    <dgm:cxn modelId="{9276C0B2-83AA-4605-B782-DFFA24A03EC2}" type="presParOf" srcId="{9D79DA98-C97D-493D-B8FF-171B4554901F}" destId="{1D602EC8-C446-4F49-BB38-0EE0036A2640}" srcOrd="4" destOrd="0" presId="urn:microsoft.com/office/officeart/2018/2/layout/IconLabelDescriptionList"/>
    <dgm:cxn modelId="{217F87DB-BC10-4876-8F31-763E41AE14B2}" type="presParOf" srcId="{1E1F63E8-A3BC-4852-B6DC-98C16FE6E6F0}" destId="{96B4A5C3-0C1B-45E3-86AA-8CF134DD914C}" srcOrd="5" destOrd="0" presId="urn:microsoft.com/office/officeart/2018/2/layout/IconLabelDescriptionList"/>
    <dgm:cxn modelId="{05C40E34-7B81-4275-BA8F-66BBF6A09404}" type="presParOf" srcId="{1E1F63E8-A3BC-4852-B6DC-98C16FE6E6F0}" destId="{838342DE-C82A-4232-A20E-6FFF17FF3AE3}" srcOrd="6" destOrd="0" presId="urn:microsoft.com/office/officeart/2018/2/layout/IconLabelDescriptionList"/>
    <dgm:cxn modelId="{51424759-0320-4187-9CC8-EE37788FE050}" type="presParOf" srcId="{838342DE-C82A-4232-A20E-6FFF17FF3AE3}" destId="{FB9EA4BA-4186-4A6D-8387-BF07523324B5}" srcOrd="0" destOrd="0" presId="urn:microsoft.com/office/officeart/2018/2/layout/IconLabelDescriptionList"/>
    <dgm:cxn modelId="{22C3F9FA-88FD-4C82-A475-9DF9BC36D9C1}" type="presParOf" srcId="{838342DE-C82A-4232-A20E-6FFF17FF3AE3}" destId="{489C1745-A7E7-4D0F-A68F-AE9BECD1C74B}" srcOrd="1" destOrd="0" presId="urn:microsoft.com/office/officeart/2018/2/layout/IconLabelDescriptionList"/>
    <dgm:cxn modelId="{5A9AE3D0-1040-4F23-B71B-6DB20B1898ED}" type="presParOf" srcId="{838342DE-C82A-4232-A20E-6FFF17FF3AE3}" destId="{734D01E2-E118-46C6-B909-59ABB5B37E53}" srcOrd="2" destOrd="0" presId="urn:microsoft.com/office/officeart/2018/2/layout/IconLabelDescriptionList"/>
    <dgm:cxn modelId="{CAD55559-9E2C-46F0-AFD8-702E5E91EDF9}" type="presParOf" srcId="{838342DE-C82A-4232-A20E-6FFF17FF3AE3}" destId="{5B716F9C-FC87-4B53-89F9-A578D9803874}" srcOrd="3" destOrd="0" presId="urn:microsoft.com/office/officeart/2018/2/layout/IconLabelDescriptionList"/>
    <dgm:cxn modelId="{1F675781-ED7A-448D-94DD-1F5FE7433873}" type="presParOf" srcId="{838342DE-C82A-4232-A20E-6FFF17FF3AE3}" destId="{BBCE1720-A694-4E43-96F2-4485F3CFFE40}" srcOrd="4" destOrd="0" presId="urn:microsoft.com/office/officeart/2018/2/layout/IconLabelDescriptionList"/>
    <dgm:cxn modelId="{75E34F12-3779-4234-8028-09897B7D362A}" type="presParOf" srcId="{1E1F63E8-A3BC-4852-B6DC-98C16FE6E6F0}" destId="{56BD11A6-64CF-4C36-B32F-9DDACD5D2D77}" srcOrd="7" destOrd="0" presId="urn:microsoft.com/office/officeart/2018/2/layout/IconLabelDescriptionList"/>
    <dgm:cxn modelId="{2A6DF07B-3716-4FD3-B739-8C47CBB65D9D}" type="presParOf" srcId="{1E1F63E8-A3BC-4852-B6DC-98C16FE6E6F0}" destId="{EA2233C8-FA99-4367-8FAB-E2CC9A007493}" srcOrd="8" destOrd="0" presId="urn:microsoft.com/office/officeart/2018/2/layout/IconLabelDescriptionList"/>
    <dgm:cxn modelId="{744618E2-2BE9-44C6-A5A1-F67FB09A7A4A}" type="presParOf" srcId="{EA2233C8-FA99-4367-8FAB-E2CC9A007493}" destId="{219BCE26-E901-4059-9EEF-DA27CF3BC6B7}" srcOrd="0" destOrd="0" presId="urn:microsoft.com/office/officeart/2018/2/layout/IconLabelDescriptionList"/>
    <dgm:cxn modelId="{447A52EA-D0E3-4A34-8D20-29D914DA1A8A}" type="presParOf" srcId="{EA2233C8-FA99-4367-8FAB-E2CC9A007493}" destId="{10C91E7C-C7C1-4926-96D6-7603FC432E41}" srcOrd="1" destOrd="0" presId="urn:microsoft.com/office/officeart/2018/2/layout/IconLabelDescriptionList"/>
    <dgm:cxn modelId="{523EA4AC-D704-4D9B-B573-2460C6E7CBCA}" type="presParOf" srcId="{EA2233C8-FA99-4367-8FAB-E2CC9A007493}" destId="{6D79FE6B-1F4B-4E40-A2E6-B0931E93FD68}" srcOrd="2" destOrd="0" presId="urn:microsoft.com/office/officeart/2018/2/layout/IconLabelDescriptionList"/>
    <dgm:cxn modelId="{12DCD2DD-B4F4-446F-A21D-B6415B9974F9}" type="presParOf" srcId="{EA2233C8-FA99-4367-8FAB-E2CC9A007493}" destId="{7490F52F-E97D-4F0A-8935-B960F1798294}" srcOrd="3" destOrd="0" presId="urn:microsoft.com/office/officeart/2018/2/layout/IconLabelDescriptionList"/>
    <dgm:cxn modelId="{16585D86-1F68-4E0E-A6E5-06FD13507FFD}" type="presParOf" srcId="{EA2233C8-FA99-4367-8FAB-E2CC9A007493}" destId="{B3B41ABC-65FF-4708-9F65-B50753072A4E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DC4B8-FCDF-4E74-926B-50EC41E048C0}">
      <dsp:nvSpPr>
        <dsp:cNvPr id="0" name=""/>
        <dsp:cNvSpPr/>
      </dsp:nvSpPr>
      <dsp:spPr>
        <a:xfrm>
          <a:off x="1747800" y="608594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66D7A-2385-4213-8290-EABF5E2AFAB9}">
      <dsp:nvSpPr>
        <dsp:cNvPr id="0" name=""/>
        <dsp:cNvSpPr/>
      </dsp:nvSpPr>
      <dsp:spPr>
        <a:xfrm>
          <a:off x="559800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Vellykket innføring av Aidn i 20 kommuner, som gir grunnlag for realisering av økonomiske og kvalitative gevinster. </a:t>
          </a:r>
          <a:endParaRPr lang="en-US" sz="1500" kern="1200"/>
        </a:p>
      </dsp:txBody>
      <dsp:txXfrm>
        <a:off x="559800" y="3022743"/>
        <a:ext cx="4320000" cy="720000"/>
      </dsp:txXfrm>
    </dsp:sp>
    <dsp:sp modelId="{B440520C-1406-46B6-B557-E9253D74B067}">
      <dsp:nvSpPr>
        <dsp:cNvPr id="0" name=""/>
        <dsp:cNvSpPr/>
      </dsp:nvSpPr>
      <dsp:spPr>
        <a:xfrm>
          <a:off x="6823800" y="608594"/>
          <a:ext cx="1944000" cy="1944000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5380C5-7D7E-458E-B42B-03ECF5EE44BB}">
      <dsp:nvSpPr>
        <dsp:cNvPr id="0" name=""/>
        <dsp:cNvSpPr/>
      </dsp:nvSpPr>
      <dsp:spPr>
        <a:xfrm>
          <a:off x="5635800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/>
            <a:t>Videreføre og styrke samarbeid og samordning mellom kommunene i regionen, og legge grunnlag for felles forvaltning av Aidn </a:t>
          </a:r>
          <a:endParaRPr lang="en-US" sz="1500" kern="1200"/>
        </a:p>
      </dsp:txBody>
      <dsp:txXfrm>
        <a:off x="5635800" y="3022743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2ADA4-DB27-453A-A71F-9387C7A7EB44}">
      <dsp:nvSpPr>
        <dsp:cNvPr id="0" name=""/>
        <dsp:cNvSpPr/>
      </dsp:nvSpPr>
      <dsp:spPr>
        <a:xfrm>
          <a:off x="571970" y="55904"/>
          <a:ext cx="1295266" cy="129526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B52BC-7B62-449E-80D3-99F0C40A71B4}">
      <dsp:nvSpPr>
        <dsp:cNvPr id="0" name=""/>
        <dsp:cNvSpPr/>
      </dsp:nvSpPr>
      <dsp:spPr>
        <a:xfrm>
          <a:off x="843976" y="327910"/>
          <a:ext cx="751254" cy="7512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C23FA-A089-4E8D-9B2D-C0CCE04FF9FF}">
      <dsp:nvSpPr>
        <dsp:cNvPr id="0" name=""/>
        <dsp:cNvSpPr/>
      </dsp:nvSpPr>
      <dsp:spPr>
        <a:xfrm>
          <a:off x="2144794" y="55904"/>
          <a:ext cx="3053128" cy="1295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err="1"/>
            <a:t>DigiTV</a:t>
          </a:r>
          <a:r>
            <a:rPr lang="nb-NO" sz="1700" kern="1200"/>
            <a:t> skal i fase III være en </a:t>
          </a:r>
          <a:r>
            <a:rPr lang="nb-NO" sz="1700" b="1" kern="1200"/>
            <a:t>støttespiller og rådgiver</a:t>
          </a:r>
          <a:r>
            <a:rPr lang="nb-NO" sz="1700" kern="1200"/>
            <a:t> for kommunene i arbeidet med innføring av ny EPJ </a:t>
          </a:r>
          <a:endParaRPr lang="en-US" sz="1700" kern="1200"/>
        </a:p>
      </dsp:txBody>
      <dsp:txXfrm>
        <a:off x="2144794" y="55904"/>
        <a:ext cx="3053128" cy="1295266"/>
      </dsp:txXfrm>
    </dsp:sp>
    <dsp:sp modelId="{1B1BB646-5DE0-4FAF-B1DF-22E4A42E8045}">
      <dsp:nvSpPr>
        <dsp:cNvPr id="0" name=""/>
        <dsp:cNvSpPr/>
      </dsp:nvSpPr>
      <dsp:spPr>
        <a:xfrm>
          <a:off x="5729906" y="55904"/>
          <a:ext cx="1295266" cy="129526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4EA505-5F2D-46A7-9E2E-BBF256C545FC}">
      <dsp:nvSpPr>
        <dsp:cNvPr id="0" name=""/>
        <dsp:cNvSpPr/>
      </dsp:nvSpPr>
      <dsp:spPr>
        <a:xfrm>
          <a:off x="6001912" y="327910"/>
          <a:ext cx="751254" cy="7512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FDDA5-8A42-450C-844D-E6844FBE3C27}">
      <dsp:nvSpPr>
        <dsp:cNvPr id="0" name=""/>
        <dsp:cNvSpPr/>
      </dsp:nvSpPr>
      <dsp:spPr>
        <a:xfrm>
          <a:off x="7302730" y="55904"/>
          <a:ext cx="3053128" cy="1295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Prosjektet skal </a:t>
          </a:r>
          <a:r>
            <a:rPr lang="nb-NO" sz="1700" b="1" kern="1200"/>
            <a:t>bygge og </a:t>
          </a:r>
          <a:r>
            <a:rPr lang="nb-NO" sz="1700" b="1" kern="1200" err="1"/>
            <a:t>fasilitere</a:t>
          </a:r>
          <a:r>
            <a:rPr lang="nb-NO" sz="1700" b="1" kern="1200"/>
            <a:t> møteplasser </a:t>
          </a:r>
          <a:r>
            <a:rPr lang="nb-NO" sz="1700" kern="1200"/>
            <a:t>for samarbeid, kompetansebygging og erfaringsutveksling </a:t>
          </a:r>
          <a:endParaRPr lang="en-US" sz="1700" kern="1200"/>
        </a:p>
      </dsp:txBody>
      <dsp:txXfrm>
        <a:off x="7302730" y="55904"/>
        <a:ext cx="3053128" cy="1295266"/>
      </dsp:txXfrm>
    </dsp:sp>
    <dsp:sp modelId="{E03CF1EC-6694-4662-9AA1-C6A9ADE12BF2}">
      <dsp:nvSpPr>
        <dsp:cNvPr id="0" name=""/>
        <dsp:cNvSpPr/>
      </dsp:nvSpPr>
      <dsp:spPr>
        <a:xfrm>
          <a:off x="571970" y="1904662"/>
          <a:ext cx="1295266" cy="129526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013F47-C2A0-4377-962B-47963EA3D267}">
      <dsp:nvSpPr>
        <dsp:cNvPr id="0" name=""/>
        <dsp:cNvSpPr/>
      </dsp:nvSpPr>
      <dsp:spPr>
        <a:xfrm>
          <a:off x="843976" y="2176668"/>
          <a:ext cx="751254" cy="7512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4E41B-F87A-495C-9696-3B14956DE49B}">
      <dsp:nvSpPr>
        <dsp:cNvPr id="0" name=""/>
        <dsp:cNvSpPr/>
      </dsp:nvSpPr>
      <dsp:spPr>
        <a:xfrm>
          <a:off x="2144794" y="1904662"/>
          <a:ext cx="3053128" cy="1295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Prosjektet skal fungere som </a:t>
          </a:r>
          <a:r>
            <a:rPr lang="nb-NO" sz="1700" b="1" kern="1200"/>
            <a:t>regional </a:t>
          </a:r>
          <a:r>
            <a:rPr lang="nb-NO" sz="1700" b="1" kern="1200">
              <a:latin typeface="Aptos Display" panose="02110004020202020204"/>
            </a:rPr>
            <a:t>prosjektleder</a:t>
          </a:r>
          <a:r>
            <a:rPr lang="nb-NO" sz="1700" b="1" kern="1200"/>
            <a:t> og koordinator </a:t>
          </a:r>
          <a:r>
            <a:rPr lang="nb-NO" sz="1700" kern="1200"/>
            <a:t>for god dialog mellom kommunene, og mellom kommunene og leverandør</a:t>
          </a:r>
          <a:endParaRPr lang="en-US" sz="1700" kern="1200"/>
        </a:p>
      </dsp:txBody>
      <dsp:txXfrm>
        <a:off x="2144794" y="1904662"/>
        <a:ext cx="3053128" cy="1295266"/>
      </dsp:txXfrm>
    </dsp:sp>
    <dsp:sp modelId="{583CD938-2E33-4104-A3BA-657CDA453152}">
      <dsp:nvSpPr>
        <dsp:cNvPr id="0" name=""/>
        <dsp:cNvSpPr/>
      </dsp:nvSpPr>
      <dsp:spPr>
        <a:xfrm>
          <a:off x="5729906" y="1904662"/>
          <a:ext cx="1295266" cy="129526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85686F-9CBB-4F58-8039-24093B5037C7}">
      <dsp:nvSpPr>
        <dsp:cNvPr id="0" name=""/>
        <dsp:cNvSpPr/>
      </dsp:nvSpPr>
      <dsp:spPr>
        <a:xfrm>
          <a:off x="6001912" y="2176668"/>
          <a:ext cx="751254" cy="7512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0A0F2D-6838-4B8D-B60E-140F603A0031}">
      <dsp:nvSpPr>
        <dsp:cNvPr id="0" name=""/>
        <dsp:cNvSpPr/>
      </dsp:nvSpPr>
      <dsp:spPr>
        <a:xfrm>
          <a:off x="7302730" y="1904662"/>
          <a:ext cx="3053128" cy="12952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/>
            <a:t>Prosjektet skal jobbe for at det som kan være felles, </a:t>
          </a:r>
          <a:r>
            <a:rPr lang="nb-NO" sz="1700" b="1" kern="1200"/>
            <a:t>skal være felles</a:t>
          </a:r>
          <a:endParaRPr lang="en-US" sz="1700" b="1" kern="1200"/>
        </a:p>
      </dsp:txBody>
      <dsp:txXfrm>
        <a:off x="7302730" y="1904662"/>
        <a:ext cx="3053128" cy="1295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FBA55D-698B-449F-9B06-196DD2158AC9}">
      <dsp:nvSpPr>
        <dsp:cNvPr id="0" name=""/>
        <dsp:cNvSpPr/>
      </dsp:nvSpPr>
      <dsp:spPr>
        <a:xfrm>
          <a:off x="6796" y="1496250"/>
          <a:ext cx="1648954" cy="13600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Kartlegging av rolle- og tilgangsstyring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Felles anbefalinger, flåtestyring</a:t>
          </a:r>
        </a:p>
      </dsp:txBody>
      <dsp:txXfrm>
        <a:off x="38094" y="1527548"/>
        <a:ext cx="1586358" cy="1006008"/>
      </dsp:txXfrm>
    </dsp:sp>
    <dsp:sp modelId="{96F907A8-7C3B-4F78-94F6-39E4A25A6B25}">
      <dsp:nvSpPr>
        <dsp:cNvPr id="0" name=""/>
        <dsp:cNvSpPr/>
      </dsp:nvSpPr>
      <dsp:spPr>
        <a:xfrm>
          <a:off x="914669" y="1752662"/>
          <a:ext cx="1918219" cy="1918219"/>
        </a:xfrm>
        <a:prstGeom prst="leftCircularArrow">
          <a:avLst>
            <a:gd name="adj1" fmla="val 3671"/>
            <a:gd name="adj2" fmla="val 457300"/>
            <a:gd name="adj3" fmla="val 2232811"/>
            <a:gd name="adj4" fmla="val 9024489"/>
            <a:gd name="adj5" fmla="val 428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EC0DA-22A8-4383-87DE-1B046C4568DC}">
      <dsp:nvSpPr>
        <dsp:cNvPr id="0" name=""/>
        <dsp:cNvSpPr/>
      </dsp:nvSpPr>
      <dsp:spPr>
        <a:xfrm>
          <a:off x="373230" y="2564855"/>
          <a:ext cx="1465737" cy="582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300" kern="1200"/>
            <a:t>7.mai</a:t>
          </a:r>
        </a:p>
      </dsp:txBody>
      <dsp:txXfrm>
        <a:off x="390302" y="2581927"/>
        <a:ext cx="1431593" cy="548731"/>
      </dsp:txXfrm>
    </dsp:sp>
    <dsp:sp modelId="{35E0B0FB-C190-4DE3-AF16-94F5C64F77FC}">
      <dsp:nvSpPr>
        <dsp:cNvPr id="0" name=""/>
        <dsp:cNvSpPr/>
      </dsp:nvSpPr>
      <dsp:spPr>
        <a:xfrm>
          <a:off x="2174255" y="1496250"/>
          <a:ext cx="1648954" cy="13600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Workshop - ROS</a:t>
          </a:r>
        </a:p>
      </dsp:txBody>
      <dsp:txXfrm>
        <a:off x="2205553" y="1818986"/>
        <a:ext cx="1586358" cy="1006008"/>
      </dsp:txXfrm>
    </dsp:sp>
    <dsp:sp modelId="{497FDF82-4AFF-440B-B949-1A59E225C6E8}">
      <dsp:nvSpPr>
        <dsp:cNvPr id="0" name=""/>
        <dsp:cNvSpPr/>
      </dsp:nvSpPr>
      <dsp:spPr>
        <a:xfrm>
          <a:off x="3068387" y="628335"/>
          <a:ext cx="2128919" cy="2128919"/>
        </a:xfrm>
        <a:prstGeom prst="circularArrow">
          <a:avLst>
            <a:gd name="adj1" fmla="val 3307"/>
            <a:gd name="adj2" fmla="val 408487"/>
            <a:gd name="adj3" fmla="val 19416003"/>
            <a:gd name="adj4" fmla="val 12575511"/>
            <a:gd name="adj5" fmla="val 3859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BBCF2-C56B-4977-8F5E-70F535158050}">
      <dsp:nvSpPr>
        <dsp:cNvPr id="0" name=""/>
        <dsp:cNvSpPr/>
      </dsp:nvSpPr>
      <dsp:spPr>
        <a:xfrm>
          <a:off x="2540689" y="1204813"/>
          <a:ext cx="1465737" cy="582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300" kern="1200"/>
            <a:t>13.mai</a:t>
          </a:r>
        </a:p>
      </dsp:txBody>
      <dsp:txXfrm>
        <a:off x="2557761" y="1221885"/>
        <a:ext cx="1431593" cy="548731"/>
      </dsp:txXfrm>
    </dsp:sp>
    <dsp:sp modelId="{C1969284-9BCC-4299-9201-62476E249D7B}">
      <dsp:nvSpPr>
        <dsp:cNvPr id="0" name=""/>
        <dsp:cNvSpPr/>
      </dsp:nvSpPr>
      <dsp:spPr>
        <a:xfrm>
          <a:off x="4341714" y="1496250"/>
          <a:ext cx="1648954" cy="13600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Tiltak i ROS</a:t>
          </a:r>
        </a:p>
      </dsp:txBody>
      <dsp:txXfrm>
        <a:off x="4373012" y="1527548"/>
        <a:ext cx="1586358" cy="1006008"/>
      </dsp:txXfrm>
    </dsp:sp>
    <dsp:sp modelId="{EFDF4147-C238-4659-90E7-B3D020A51BEC}">
      <dsp:nvSpPr>
        <dsp:cNvPr id="0" name=""/>
        <dsp:cNvSpPr/>
      </dsp:nvSpPr>
      <dsp:spPr>
        <a:xfrm>
          <a:off x="5249587" y="1752662"/>
          <a:ext cx="1918219" cy="1918219"/>
        </a:xfrm>
        <a:prstGeom prst="leftCircularArrow">
          <a:avLst>
            <a:gd name="adj1" fmla="val 3671"/>
            <a:gd name="adj2" fmla="val 457300"/>
            <a:gd name="adj3" fmla="val 2232811"/>
            <a:gd name="adj4" fmla="val 9024489"/>
            <a:gd name="adj5" fmla="val 428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730838-B797-4EC3-9724-9CE04F5C8EE2}">
      <dsp:nvSpPr>
        <dsp:cNvPr id="0" name=""/>
        <dsp:cNvSpPr/>
      </dsp:nvSpPr>
      <dsp:spPr>
        <a:xfrm>
          <a:off x="4708148" y="2564855"/>
          <a:ext cx="1465737" cy="582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300" kern="1200"/>
            <a:t>28.mai</a:t>
          </a:r>
        </a:p>
      </dsp:txBody>
      <dsp:txXfrm>
        <a:off x="4725220" y="2581927"/>
        <a:ext cx="1431593" cy="548731"/>
      </dsp:txXfrm>
    </dsp:sp>
    <dsp:sp modelId="{60135A31-4F8E-439C-BBA4-792E9D7782DB}">
      <dsp:nvSpPr>
        <dsp:cNvPr id="0" name=""/>
        <dsp:cNvSpPr/>
      </dsp:nvSpPr>
      <dsp:spPr>
        <a:xfrm>
          <a:off x="6509173" y="1496250"/>
          <a:ext cx="1648954" cy="13600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DPIA</a:t>
          </a:r>
        </a:p>
      </dsp:txBody>
      <dsp:txXfrm>
        <a:off x="6540471" y="1818986"/>
        <a:ext cx="1586358" cy="1006008"/>
      </dsp:txXfrm>
    </dsp:sp>
    <dsp:sp modelId="{AF2DEF51-5F17-41BC-9683-F6E05DD5C47A}">
      <dsp:nvSpPr>
        <dsp:cNvPr id="0" name=""/>
        <dsp:cNvSpPr/>
      </dsp:nvSpPr>
      <dsp:spPr>
        <a:xfrm>
          <a:off x="7403304" y="628335"/>
          <a:ext cx="2128919" cy="2128919"/>
        </a:xfrm>
        <a:prstGeom prst="circularArrow">
          <a:avLst>
            <a:gd name="adj1" fmla="val 3307"/>
            <a:gd name="adj2" fmla="val 408487"/>
            <a:gd name="adj3" fmla="val 19416003"/>
            <a:gd name="adj4" fmla="val 12575511"/>
            <a:gd name="adj5" fmla="val 3859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AA447-726F-4E9A-8DD9-579A082F59CE}">
      <dsp:nvSpPr>
        <dsp:cNvPr id="0" name=""/>
        <dsp:cNvSpPr/>
      </dsp:nvSpPr>
      <dsp:spPr>
        <a:xfrm>
          <a:off x="6875607" y="1204813"/>
          <a:ext cx="1465737" cy="582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300" kern="1200"/>
            <a:t>10.juni</a:t>
          </a:r>
        </a:p>
      </dsp:txBody>
      <dsp:txXfrm>
        <a:off x="6892679" y="1221885"/>
        <a:ext cx="1431593" cy="548731"/>
      </dsp:txXfrm>
    </dsp:sp>
    <dsp:sp modelId="{17FE33BD-2B5B-4BFB-B05D-A2B1BBA467DF}">
      <dsp:nvSpPr>
        <dsp:cNvPr id="0" name=""/>
        <dsp:cNvSpPr/>
      </dsp:nvSpPr>
      <dsp:spPr>
        <a:xfrm>
          <a:off x="8676632" y="1496250"/>
          <a:ext cx="1648954" cy="136004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Fagsamling </a:t>
          </a:r>
          <a:r>
            <a:rPr lang="nb-NO" sz="1300" kern="1200" err="1"/>
            <a:t>DigiTV</a:t>
          </a:r>
          <a:endParaRPr lang="nb-NO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300" kern="1200"/>
            <a:t>Oppfølging gevinstarbeid</a:t>
          </a:r>
        </a:p>
      </dsp:txBody>
      <dsp:txXfrm>
        <a:off x="8707930" y="1527548"/>
        <a:ext cx="1586358" cy="1006008"/>
      </dsp:txXfrm>
    </dsp:sp>
    <dsp:sp modelId="{5689DEBC-9C7B-4E70-A746-3F5520751372}">
      <dsp:nvSpPr>
        <dsp:cNvPr id="0" name=""/>
        <dsp:cNvSpPr/>
      </dsp:nvSpPr>
      <dsp:spPr>
        <a:xfrm>
          <a:off x="9043066" y="2564855"/>
          <a:ext cx="1465737" cy="5828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3300" kern="1200"/>
            <a:t>15.juni</a:t>
          </a:r>
        </a:p>
      </dsp:txBody>
      <dsp:txXfrm>
        <a:off x="9060138" y="2581927"/>
        <a:ext cx="1431593" cy="548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E0CD67-2A96-45AF-8170-647B40B03A90}">
      <dsp:nvSpPr>
        <dsp:cNvPr id="0" name=""/>
        <dsp:cNvSpPr/>
      </dsp:nvSpPr>
      <dsp:spPr>
        <a:xfrm>
          <a:off x="622" y="1013916"/>
          <a:ext cx="689554" cy="689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27CE88-C80F-4301-87DF-269C2766FECA}">
      <dsp:nvSpPr>
        <dsp:cNvPr id="0" name=""/>
        <dsp:cNvSpPr/>
      </dsp:nvSpPr>
      <dsp:spPr>
        <a:xfrm>
          <a:off x="622" y="1819231"/>
          <a:ext cx="1970156" cy="443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err="1">
              <a:latin typeface="Aptos Display" panose="02110004020202020204"/>
            </a:rPr>
            <a:t>Møter</a:t>
          </a:r>
          <a:endParaRPr lang="en-US" sz="1400" kern="1200">
            <a:latin typeface="Aptos Display" panose="02110004020202020204"/>
          </a:endParaRPr>
        </a:p>
      </dsp:txBody>
      <dsp:txXfrm>
        <a:off x="622" y="1819231"/>
        <a:ext cx="1970156" cy="443285"/>
      </dsp:txXfrm>
    </dsp:sp>
    <dsp:sp modelId="{B2B03010-26CF-4DB8-A365-2B289F8B8681}">
      <dsp:nvSpPr>
        <dsp:cNvPr id="0" name=""/>
        <dsp:cNvSpPr/>
      </dsp:nvSpPr>
      <dsp:spPr>
        <a:xfrm>
          <a:off x="622" y="2316359"/>
          <a:ext cx="1970156" cy="1389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Planlegge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regionale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aktiviteter</a:t>
          </a:r>
          <a:endParaRPr lang="en-US" sz="1100" kern="1200">
            <a:latin typeface="Aptos Display" panose="02110004020202020204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ptos Display" panose="02110004020202020204"/>
            </a:rPr>
            <a:t>Faste </a:t>
          </a:r>
          <a:r>
            <a:rPr lang="en-US" sz="1100" kern="1200" err="1">
              <a:latin typeface="Aptos Display" panose="02110004020202020204"/>
            </a:rPr>
            <a:t>møter</a:t>
          </a:r>
          <a:r>
            <a:rPr lang="en-US" sz="1100" kern="1200">
              <a:latin typeface="Aptos Display" panose="02110004020202020204"/>
            </a:rPr>
            <a:t> med </a:t>
          </a:r>
          <a:r>
            <a:rPr lang="en-US" sz="1100" kern="1200" err="1">
              <a:latin typeface="Aptos Display" panose="02110004020202020204"/>
            </a:rPr>
            <a:t>prosjektledere</a:t>
          </a:r>
          <a:endParaRPr lang="en-US" sz="1100" kern="1200">
            <a:latin typeface="Aptos Display" panose="02110004020202020204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err="1">
              <a:latin typeface="Aptos Display" panose="02110004020202020204"/>
            </a:rPr>
            <a:t>Økonomi</a:t>
          </a:r>
          <a:endParaRPr lang="en-US" sz="1100" kern="1200">
            <a:latin typeface="Aptos Display" panose="02110004020202020204"/>
          </a:endParaRP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Møter</a:t>
          </a:r>
          <a:r>
            <a:rPr lang="en-US" sz="1100" kern="1200">
              <a:latin typeface="Aptos Display" panose="02110004020202020204"/>
            </a:rPr>
            <a:t> med </a:t>
          </a:r>
          <a:r>
            <a:rPr lang="en-US" sz="1100" kern="1200" err="1">
              <a:latin typeface="Aptos Display" panose="02110004020202020204"/>
            </a:rPr>
            <a:t>Aidn</a:t>
          </a:r>
          <a:endParaRPr lang="en-US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err="1">
              <a:latin typeface="Aptos Display" panose="02110004020202020204"/>
            </a:rPr>
            <a:t>Samhandling</a:t>
          </a:r>
          <a:r>
            <a:rPr lang="en-US" sz="1100" kern="1200">
              <a:latin typeface="Aptos Display" panose="02110004020202020204"/>
            </a:rPr>
            <a:t> </a:t>
          </a:r>
        </a:p>
      </dsp:txBody>
      <dsp:txXfrm>
        <a:off x="622" y="2316359"/>
        <a:ext cx="1970156" cy="1389662"/>
      </dsp:txXfrm>
    </dsp:sp>
    <dsp:sp modelId="{108071AC-BDEA-4A35-BEF9-1D8379C4B01F}">
      <dsp:nvSpPr>
        <dsp:cNvPr id="0" name=""/>
        <dsp:cNvSpPr/>
      </dsp:nvSpPr>
      <dsp:spPr>
        <a:xfrm>
          <a:off x="2315556" y="1013916"/>
          <a:ext cx="689554" cy="689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B5A7C-856B-4AA5-A478-36E1B441E203}">
      <dsp:nvSpPr>
        <dsp:cNvPr id="0" name=""/>
        <dsp:cNvSpPr/>
      </dsp:nvSpPr>
      <dsp:spPr>
        <a:xfrm>
          <a:off x="2315556" y="1819231"/>
          <a:ext cx="1970156" cy="443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err="1">
              <a:latin typeface="Aptos Display" panose="02110004020202020204"/>
            </a:rPr>
            <a:t>Ruteplanlegging</a:t>
          </a:r>
          <a:endParaRPr lang="en-US" sz="1400" kern="1200"/>
        </a:p>
      </dsp:txBody>
      <dsp:txXfrm>
        <a:off x="2315556" y="1819231"/>
        <a:ext cx="1970156" cy="443285"/>
      </dsp:txXfrm>
    </dsp:sp>
    <dsp:sp modelId="{7F27133E-A7B2-4131-B3CB-7B2A447BA72C}">
      <dsp:nvSpPr>
        <dsp:cNvPr id="0" name=""/>
        <dsp:cNvSpPr/>
      </dsp:nvSpPr>
      <dsp:spPr>
        <a:xfrm>
          <a:off x="2315556" y="2316359"/>
          <a:ext cx="1970156" cy="1389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latin typeface="Aptos Display" panose="02110004020202020204"/>
            </a:rPr>
            <a:t>Hatt </a:t>
          </a:r>
          <a:r>
            <a:rPr lang="en-US" sz="1100" kern="1200" err="1">
              <a:latin typeface="Aptos Display" panose="02110004020202020204"/>
            </a:rPr>
            <a:t>møte</a:t>
          </a:r>
          <a:r>
            <a:rPr lang="en-US" sz="1100" kern="1200">
              <a:latin typeface="Aptos Display" panose="02110004020202020204"/>
            </a:rPr>
            <a:t> I Sandefjord, jobber med GAP </a:t>
          </a:r>
          <a:r>
            <a:rPr lang="en-US" sz="1100" kern="1200" err="1">
              <a:latin typeface="Aptos Display" panose="02110004020202020204"/>
            </a:rPr>
            <a:t>analyse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og</a:t>
          </a:r>
          <a:r>
            <a:rPr lang="en-US" sz="1100" kern="1200">
              <a:latin typeface="Aptos Display" panose="02110004020202020204"/>
            </a:rPr>
            <a:t> ROS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err="1">
              <a:latin typeface="Aptos Display" panose="02110004020202020204"/>
            </a:rPr>
            <a:t>Samarbeider</a:t>
          </a:r>
          <a:r>
            <a:rPr lang="en-US" sz="1100" b="0" kern="1200">
              <a:latin typeface="Aptos Display" panose="02110004020202020204"/>
            </a:rPr>
            <a:t> med </a:t>
          </a:r>
          <a:r>
            <a:rPr lang="en-US" sz="1100" b="0" kern="1200" err="1">
              <a:latin typeface="Aptos Display" panose="02110004020202020204"/>
            </a:rPr>
            <a:t>aktuelle</a:t>
          </a:r>
          <a:r>
            <a:rPr lang="en-US" sz="1100" b="0" kern="1200">
              <a:latin typeface="Aptos Display" panose="02110004020202020204"/>
            </a:rPr>
            <a:t> </a:t>
          </a:r>
          <a:r>
            <a:rPr lang="en-US" sz="1100" b="0" kern="1200" err="1">
              <a:latin typeface="Aptos Display" panose="02110004020202020204"/>
            </a:rPr>
            <a:t>kommuner</a:t>
          </a:r>
          <a:endParaRPr lang="en-US" sz="1100" b="0" kern="1200">
            <a:latin typeface="Aptos Display" panose="02110004020202020204"/>
          </a:endParaRPr>
        </a:p>
      </dsp:txBody>
      <dsp:txXfrm>
        <a:off x="2315556" y="2316359"/>
        <a:ext cx="1970156" cy="1389662"/>
      </dsp:txXfrm>
    </dsp:sp>
    <dsp:sp modelId="{7AE480C7-19EE-4EA1-BB84-D2FBC6CA33F5}">
      <dsp:nvSpPr>
        <dsp:cNvPr id="0" name=""/>
        <dsp:cNvSpPr/>
      </dsp:nvSpPr>
      <dsp:spPr>
        <a:xfrm>
          <a:off x="4630489" y="1013916"/>
          <a:ext cx="689554" cy="689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A6131C-7F08-4D25-B923-7CB448FA1BE5}">
      <dsp:nvSpPr>
        <dsp:cNvPr id="0" name=""/>
        <dsp:cNvSpPr/>
      </dsp:nvSpPr>
      <dsp:spPr>
        <a:xfrm>
          <a:off x="4630489" y="1819231"/>
          <a:ext cx="1970156" cy="443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1" kern="1200">
              <a:latin typeface="Aptos Display" panose="02110004020202020204"/>
            </a:rPr>
            <a:t>Avklaringer </a:t>
          </a:r>
          <a:r>
            <a:rPr lang="en-US" sz="1400" b="1" kern="1200" err="1">
              <a:latin typeface="Aptos Display" panose="02110004020202020204"/>
            </a:rPr>
            <a:t>og</a:t>
          </a:r>
          <a:r>
            <a:rPr lang="en-US" sz="1400" b="1" kern="1200">
              <a:latin typeface="Aptos Display" panose="02110004020202020204"/>
            </a:rPr>
            <a:t> </a:t>
          </a:r>
          <a:r>
            <a:rPr lang="en-US" sz="1400" b="1" kern="1200" err="1">
              <a:latin typeface="Aptos Display" panose="02110004020202020204"/>
            </a:rPr>
            <a:t>felles</a:t>
          </a:r>
          <a:r>
            <a:rPr lang="en-US" sz="1400" b="1" kern="1200">
              <a:latin typeface="Aptos Display" panose="02110004020202020204"/>
            </a:rPr>
            <a:t> </a:t>
          </a:r>
          <a:r>
            <a:rPr lang="en-US" sz="1400" b="1" kern="1200" err="1">
              <a:latin typeface="Aptos Display" panose="02110004020202020204"/>
            </a:rPr>
            <a:t>forståelse</a:t>
          </a:r>
          <a:endParaRPr lang="en-US" sz="1400" b="1" kern="1200">
            <a:latin typeface="Aptos Display" panose="02110004020202020204"/>
          </a:endParaRPr>
        </a:p>
      </dsp:txBody>
      <dsp:txXfrm>
        <a:off x="4630489" y="1819231"/>
        <a:ext cx="1970156" cy="443285"/>
      </dsp:txXfrm>
    </dsp:sp>
    <dsp:sp modelId="{1D602EC8-C446-4F49-BB38-0EE0036A2640}">
      <dsp:nvSpPr>
        <dsp:cNvPr id="0" name=""/>
        <dsp:cNvSpPr/>
      </dsp:nvSpPr>
      <dsp:spPr>
        <a:xfrm>
          <a:off x="4630489" y="2316359"/>
          <a:ext cx="1970156" cy="1389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kern="1200" err="1">
              <a:latin typeface="Aptos Display" panose="02110004020202020204"/>
            </a:rPr>
            <a:t>Migrering</a:t>
          </a:r>
          <a:r>
            <a:rPr lang="en-US" sz="1100" b="0" kern="1200">
              <a:latin typeface="Aptos Display" panose="02110004020202020204"/>
            </a:rPr>
            <a:t> </a:t>
          </a:r>
          <a:r>
            <a:rPr lang="en-US" sz="1100" b="0" kern="1200" err="1">
              <a:latin typeface="Aptos Display" panose="02110004020202020204"/>
            </a:rPr>
            <a:t>og</a:t>
          </a:r>
          <a:r>
            <a:rPr lang="en-US" sz="1100" b="0" kern="1200">
              <a:latin typeface="Aptos Display" panose="02110004020202020204"/>
            </a:rPr>
            <a:t> </a:t>
          </a:r>
          <a:r>
            <a:rPr lang="en-US" sz="1100" b="0" kern="1200" err="1">
              <a:latin typeface="Aptos Display" panose="02110004020202020204"/>
            </a:rPr>
            <a:t>rydding</a:t>
          </a:r>
          <a:endParaRPr lang="en-US" sz="1100" b="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err="1">
              <a:latin typeface="Aptos Display" panose="02110004020202020204"/>
            </a:rPr>
            <a:t>Utarbeide</a:t>
          </a:r>
          <a:r>
            <a:rPr lang="en-US" sz="1100" kern="1200">
              <a:latin typeface="Aptos Display" panose="02110004020202020204"/>
            </a:rPr>
            <a:t> lister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ptos Display" panose="02110004020202020204"/>
            </a:rPr>
            <a:t> I </a:t>
          </a:r>
          <a:r>
            <a:rPr lang="en-US" sz="1100" kern="1200" err="1">
              <a:latin typeface="Aptos Display" panose="02110004020202020204"/>
            </a:rPr>
            <a:t>Sfj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uttrekk</a:t>
          </a:r>
          <a:r>
            <a:rPr lang="en-US" sz="1100" kern="1200">
              <a:latin typeface="Aptos Display" panose="02110004020202020204"/>
            </a:rPr>
            <a:t> for å </a:t>
          </a:r>
          <a:r>
            <a:rPr lang="en-US" sz="1100" kern="1200" err="1">
              <a:latin typeface="Aptos Display" panose="02110004020202020204"/>
            </a:rPr>
            <a:t>estimere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tid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til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rydding</a:t>
          </a:r>
          <a:r>
            <a:rPr lang="en-US" sz="1100" kern="1200">
              <a:latin typeface="Aptos Display" panose="02110004020202020204"/>
            </a:rPr>
            <a:t>, </a:t>
          </a:r>
          <a:r>
            <a:rPr lang="en-US" sz="1100" kern="1200" err="1">
              <a:latin typeface="Aptos Display" panose="02110004020202020204"/>
            </a:rPr>
            <a:t>utsjekk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hva</a:t>
          </a:r>
          <a:r>
            <a:rPr lang="en-US" sz="1100" kern="1200">
              <a:latin typeface="Aptos Display" panose="02110004020202020204"/>
            </a:rPr>
            <a:t> vi </a:t>
          </a:r>
          <a:r>
            <a:rPr lang="en-US" sz="1100" kern="1200" err="1">
              <a:latin typeface="Aptos Display" panose="02110004020202020204"/>
            </a:rPr>
            <a:t>får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ut</a:t>
          </a:r>
          <a:r>
            <a:rPr lang="en-US" sz="1100" kern="1200">
              <a:latin typeface="Aptos Display" panose="02110004020202020204"/>
            </a:rPr>
            <a:t> av </a:t>
          </a:r>
          <a:r>
            <a:rPr lang="en-US" sz="1100" kern="1200" err="1">
              <a:latin typeface="Aptos Display" panose="02110004020202020204"/>
            </a:rPr>
            <a:t>systemet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b="0" kern="1200">
              <a:latin typeface="Aptos Display" panose="02110004020202020204"/>
            </a:rPr>
            <a:t>Entra ID – </a:t>
          </a:r>
          <a:r>
            <a:rPr lang="en-US" sz="1100" b="0" kern="1200" err="1">
              <a:latin typeface="Aptos Display" panose="02110004020202020204"/>
            </a:rPr>
            <a:t>arbeidsflyt</a:t>
          </a:r>
          <a:r>
            <a:rPr lang="en-US" sz="1100" b="0" kern="1200">
              <a:latin typeface="Aptos Display" panose="02110004020202020204"/>
            </a:rPr>
            <a:t> </a:t>
          </a:r>
          <a:r>
            <a:rPr lang="en-US" sz="1100" b="0" kern="1200" err="1">
              <a:latin typeface="Aptos Display" panose="02110004020202020204"/>
            </a:rPr>
            <a:t>pågående</a:t>
          </a:r>
          <a:endParaRPr lang="en-US" sz="1100" b="0" kern="1200">
            <a:latin typeface="Aptos Display" panose="02110004020202020204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100" kern="1200">
            <a:solidFill>
              <a:srgbClr val="444444"/>
            </a:solidFill>
            <a:latin typeface="Calibri"/>
            <a:ea typeface="Calibri"/>
            <a:cs typeface="Calibri"/>
          </a:endParaRPr>
        </a:p>
      </dsp:txBody>
      <dsp:txXfrm>
        <a:off x="4630489" y="2316359"/>
        <a:ext cx="1970156" cy="1389662"/>
      </dsp:txXfrm>
    </dsp:sp>
    <dsp:sp modelId="{FB9EA4BA-4186-4A6D-8387-BF07523324B5}">
      <dsp:nvSpPr>
        <dsp:cNvPr id="0" name=""/>
        <dsp:cNvSpPr/>
      </dsp:nvSpPr>
      <dsp:spPr>
        <a:xfrm>
          <a:off x="6945423" y="1013916"/>
          <a:ext cx="689554" cy="6895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4D01E2-E118-46C6-B909-59ABB5B37E53}">
      <dsp:nvSpPr>
        <dsp:cNvPr id="0" name=""/>
        <dsp:cNvSpPr/>
      </dsp:nvSpPr>
      <dsp:spPr>
        <a:xfrm>
          <a:off x="6945423" y="1819231"/>
          <a:ext cx="1970156" cy="443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err="1">
              <a:latin typeface="Aptos Display" panose="02110004020202020204"/>
            </a:rPr>
            <a:t>Nullpunktsanalyse</a:t>
          </a:r>
          <a:endParaRPr lang="en-US" sz="1400" kern="1200"/>
        </a:p>
      </dsp:txBody>
      <dsp:txXfrm>
        <a:off x="6945423" y="1819231"/>
        <a:ext cx="1970156" cy="443285"/>
      </dsp:txXfrm>
    </dsp:sp>
    <dsp:sp modelId="{BBCE1720-A694-4E43-96F2-4485F3CFFE40}">
      <dsp:nvSpPr>
        <dsp:cNvPr id="0" name=""/>
        <dsp:cNvSpPr/>
      </dsp:nvSpPr>
      <dsp:spPr>
        <a:xfrm>
          <a:off x="6945423" y="2316359"/>
          <a:ext cx="1970156" cy="1389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>
              <a:latin typeface="Aptos Display" panose="02110004020202020204"/>
            </a:rPr>
            <a:t>Forms </a:t>
          </a:r>
          <a:r>
            <a:rPr lang="en-US" sz="1100" kern="1200" err="1">
              <a:latin typeface="Aptos Display" panose="02110004020202020204"/>
            </a:rPr>
            <a:t>skjema</a:t>
          </a:r>
          <a:endParaRPr lang="en-US" sz="1100" kern="1200"/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Respondenter</a:t>
          </a:r>
          <a:r>
            <a:rPr lang="en-US" sz="1100" kern="1200">
              <a:latin typeface="Aptos Display" panose="02110004020202020204"/>
            </a:rPr>
            <a:t>?</a:t>
          </a:r>
        </a:p>
      </dsp:txBody>
      <dsp:txXfrm>
        <a:off x="6945423" y="2316359"/>
        <a:ext cx="1970156" cy="1389662"/>
      </dsp:txXfrm>
    </dsp:sp>
    <dsp:sp modelId="{219BCE26-E901-4059-9EEF-DA27CF3BC6B7}">
      <dsp:nvSpPr>
        <dsp:cNvPr id="0" name=""/>
        <dsp:cNvSpPr/>
      </dsp:nvSpPr>
      <dsp:spPr>
        <a:xfrm>
          <a:off x="9260357" y="1013916"/>
          <a:ext cx="689554" cy="68955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9FE6B-1F4B-4E40-A2E6-B0931E93FD68}">
      <dsp:nvSpPr>
        <dsp:cNvPr id="0" name=""/>
        <dsp:cNvSpPr/>
      </dsp:nvSpPr>
      <dsp:spPr>
        <a:xfrm>
          <a:off x="9260357" y="1819231"/>
          <a:ext cx="1970156" cy="4432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err="1">
              <a:latin typeface="Aptos Display" panose="02110004020202020204"/>
            </a:rPr>
            <a:t>Konfigurering</a:t>
          </a:r>
          <a:endParaRPr lang="en-US" sz="1400" kern="1200">
            <a:latin typeface="Aptos Display" panose="02110004020202020204"/>
          </a:endParaRPr>
        </a:p>
      </dsp:txBody>
      <dsp:txXfrm>
        <a:off x="9260357" y="1819231"/>
        <a:ext cx="1970156" cy="443285"/>
      </dsp:txXfrm>
    </dsp:sp>
    <dsp:sp modelId="{B3B41ABC-65FF-4708-9F65-B50753072A4E}">
      <dsp:nvSpPr>
        <dsp:cNvPr id="0" name=""/>
        <dsp:cNvSpPr/>
      </dsp:nvSpPr>
      <dsp:spPr>
        <a:xfrm>
          <a:off x="9260357" y="2316359"/>
          <a:ext cx="1970156" cy="1389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Teknisk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oppsett</a:t>
          </a:r>
          <a:endParaRPr lang="en-US" sz="1100" kern="1200">
            <a:latin typeface="Aptos Display" panose="02110004020202020204"/>
          </a:endParaRP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Tilgangsstyring</a:t>
          </a:r>
          <a:endParaRPr lang="en-US" sz="1100" kern="1200">
            <a:latin typeface="Aptos Display" panose="02110004020202020204"/>
          </a:endParaRP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Integrasjoner</a:t>
          </a:r>
          <a:r>
            <a:rPr lang="en-US" sz="1100" kern="1200">
              <a:latin typeface="Aptos Display" panose="02110004020202020204"/>
            </a:rPr>
            <a:t> 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err="1">
              <a:latin typeface="Aptos Display" panose="02110004020202020204"/>
            </a:rPr>
            <a:t>Planlegge</a:t>
          </a:r>
          <a:r>
            <a:rPr lang="en-US" sz="1100" kern="1200">
              <a:latin typeface="Aptos Display" panose="02110004020202020204"/>
            </a:rPr>
            <a:t> for </a:t>
          </a:r>
          <a:r>
            <a:rPr lang="en-US" sz="1100" kern="1200" err="1">
              <a:latin typeface="Aptos Display" panose="02110004020202020204"/>
            </a:rPr>
            <a:t>felles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ktk</a:t>
          </a:r>
          <a:r>
            <a:rPr lang="en-US" sz="1100" kern="1200">
              <a:latin typeface="Aptos Display" panose="02110004020202020204"/>
            </a:rPr>
            <a:t> med </a:t>
          </a:r>
          <a:r>
            <a:rPr lang="en-US" sz="1100" kern="1200" err="1">
              <a:latin typeface="Aptos Display" panose="02110004020202020204"/>
            </a:rPr>
            <a:t>eks</a:t>
          </a:r>
          <a:r>
            <a:rPr lang="en-US" sz="1100" kern="1200">
              <a:latin typeface="Aptos Display" panose="02110004020202020204"/>
            </a:rPr>
            <a:t> Visma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>
              <a:latin typeface="Aptos Display" panose="02110004020202020204"/>
            </a:rPr>
            <a:t>Intern I </a:t>
          </a:r>
          <a:r>
            <a:rPr lang="en-US" sz="1100" kern="1200" err="1">
              <a:latin typeface="Aptos Display" panose="02110004020202020204"/>
            </a:rPr>
            <a:t>Sfj</a:t>
          </a:r>
          <a:r>
            <a:rPr lang="en-US" sz="1100" kern="1200">
              <a:latin typeface="Aptos Display" panose="02110004020202020204"/>
            </a:rPr>
            <a:t>. </a:t>
          </a:r>
          <a:r>
            <a:rPr lang="en-US" sz="1100" kern="1200" err="1">
              <a:latin typeface="Aptos Display" panose="02110004020202020204"/>
            </a:rPr>
            <a:t>Avtaler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og</a:t>
          </a:r>
          <a:r>
            <a:rPr lang="en-US" sz="1100" kern="1200">
              <a:latin typeface="Aptos Display" panose="02110004020202020204"/>
            </a:rPr>
            <a:t> </a:t>
          </a:r>
          <a:r>
            <a:rPr lang="en-US" sz="1100" kern="1200" err="1">
              <a:latin typeface="Aptos Display" panose="02110004020202020204"/>
            </a:rPr>
            <a:t>forankring</a:t>
          </a:r>
          <a:endParaRPr lang="en-US" sz="1100" kern="1200">
            <a:latin typeface="Aptos Display" panose="02110004020202020204"/>
          </a:endParaRP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err="1">
              <a:latin typeface="Aptos Display" panose="02110004020202020204"/>
            </a:rPr>
            <a:t>Tekstmaler</a:t>
          </a:r>
          <a:endParaRPr lang="en-US" sz="1100" kern="1200">
            <a:latin typeface="Aptos Display" panose="02110004020202020204"/>
          </a:endParaRPr>
        </a:p>
      </dsp:txBody>
      <dsp:txXfrm>
        <a:off x="9260357" y="2316359"/>
        <a:ext cx="1970156" cy="1389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14E1001-D573-CE0F-925B-362DEABCC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CA5AF56-D5C3-20E6-43C4-0C0C42533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6277A8A-990F-6D3B-E2D4-B41E32C9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5D572E-6658-336D-D148-600EB8D76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34D3E94-AB7B-27F5-620C-4623C37C8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017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11B78E1-978D-C4BA-D8BA-683317754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673EE15-6FC4-D7E4-0F77-598BE7EC3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45A5ED9-CEF5-77A3-6775-5BF63E61D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4316AF1-11F4-275A-4099-ACBA26E9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345E5E-831A-5828-1326-3D416E6A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2243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9004B46-5F61-DC44-F5B6-921198ED00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D654255-3623-A1C3-DD09-575F51BE77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691C4D3-E941-D515-3D8C-53C1A679E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8668E79-E7E9-D19B-AC1A-CE9B19C4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2F933D6-3F36-845E-ABA5-D6B97A820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786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E3ABE4-B101-CFF9-E98D-F6212D3B2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7993BD8-1171-6445-5DFA-C3228D911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67E81BF-F448-4128-8701-FFE9C4ED8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2027DF3-2513-CE30-6D53-33D0D7892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FA5309-31AA-3F8C-6E44-7FD7D3237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904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BEA0C4-DCE9-179A-0799-F76B0BF8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7FCBBAD-52FB-9CA4-5427-07373A033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F552B0-F1EB-30F2-7DE0-342435473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F7945F8-24DC-0DA3-8DFA-BDAD3250B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4ED0987-9708-2EC7-2E83-5DF8CD165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744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51F856C-44B3-0546-5353-A310F09CB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1B4E41-E94B-6D09-9B7C-8A18C09CE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CF5C0C9-8BE6-81FA-C315-8FAFDB0C5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9183EB0-2790-55D6-E275-B4551F289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E350536-0DD6-CBCB-85D8-6BED0DB1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9654000-AF81-7C5B-4C36-A1D2F436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88208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CFF9EA-2CF8-DEBC-98AB-4DB5776ED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2A3C147-CF96-B514-12C9-45F61498E3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59D6F09-1F08-B28D-A509-AA25B4007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BCA24EB-10BE-B9CC-8B68-3EE37BE4D3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3E5DFE5-E9C0-9B6B-BB22-FB8430E81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4AFD8D79-298E-BF37-BA39-5CD59A05A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238D202-F015-7391-CC41-2223352D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88B9CA4-8636-5F41-CB0E-EE0910409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870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33E35B7-BFE0-F009-0AB7-3CBBBB6E2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073EEB-2959-0749-A552-B85FED98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A0AEAD6-161A-A2E2-8E40-89B428051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6CA7E7F-AF56-9B51-5880-F1A8DE83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721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38F3201-8159-C6FA-EA27-82FD8FAC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CFE9C5C-4B93-F8AE-CF0D-E5DEEB33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E030EFB-69F1-CBC9-8D50-80F172E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310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9A955B-A5A2-CB05-1930-8618BA648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8DA4073-D8AB-59C9-00D8-B7CC5215E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2A3ED8E-C329-D6F2-A6AB-B4DCF88DA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DF24A87-53D0-3954-B372-293054D3A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19CF93-3E61-B61C-62B1-BB04B7E4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5C111C8-4E15-0B20-7890-D0FB94975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413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B5CD8A5-C509-135A-400D-73C47AF74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1D08760-EF47-825B-5CFB-66A81B2DEE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1FFA24A-838A-277F-8036-D8649F37E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11EABB5-6BA0-B215-3A3B-B5B80817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FA5713C-37F1-C95B-A9A2-D8EE1DA9A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61EF55B-B465-488A-0C9C-55F68C6BD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879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A66BB90-9803-CFC8-1664-F27072B53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15189DC-2BB6-38D9-BB02-2925B66C2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BD4D22B-0279-820A-0D89-102610D739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18A74-8909-452F-A8D1-ACF23CCF30C5}" type="datetimeFigureOut">
              <a:rPr lang="nb-NO" smtClean="0"/>
              <a:t>04.05.2026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6BE01C-BC1B-4872-FB16-95E8D5F2F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439444B-BB1F-C351-EE76-14C330CA77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1F999-DCCD-4BA5-BA51-E54AF50A6D8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0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2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e 4" descr="Fargerike strenger som bindes sammen">
            <a:extLst>
              <a:ext uri="{FF2B5EF4-FFF2-40B4-BE49-F238E27FC236}">
                <a16:creationId xmlns:a16="http://schemas.microsoft.com/office/drawing/2014/main" id="{EBA204B3-3903-31CF-959F-45AA60C99A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4" r="-1" b="-1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EDE0ACD9-089C-7A50-EDF0-9C5D491BB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35402" y="743447"/>
            <a:ext cx="3445765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nb-NO" sz="5200"/>
              <a:t>DigiTVs rolle i innføringen av Aidn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951033C-DF38-0622-AD11-60F29E3FFC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5403" y="4629234"/>
            <a:ext cx="3445766" cy="1485319"/>
          </a:xfrm>
          <a:noFill/>
        </p:spPr>
        <p:txBody>
          <a:bodyPr>
            <a:normAutofit/>
          </a:bodyPr>
          <a:lstStyle/>
          <a:p>
            <a:pPr algn="l"/>
            <a:r>
              <a:rPr lang="nb-NO"/>
              <a:t>Oppstartsmøte – 30.april 2026</a:t>
            </a:r>
          </a:p>
        </p:txBody>
      </p:sp>
    </p:spTree>
    <p:extLst>
      <p:ext uri="{BB962C8B-B14F-4D97-AF65-F5344CB8AC3E}">
        <p14:creationId xmlns:p14="http://schemas.microsoft.com/office/powerpoint/2010/main" val="102062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12FFD70-A257-E9DD-4ED3-84E79A9BD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Våre mål: 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6136E746-6558-E1DD-11D9-19496348B5C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559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4AB17E8-2FDB-12A0-2578-44A0CEDC4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b-NO" sz="4000">
                <a:solidFill>
                  <a:srgbClr val="FFFFFF"/>
                </a:solidFill>
              </a:rPr>
              <a:t>Vår rolle</a:t>
            </a:r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4833763B-D5C7-DA7A-5D2A-C76872E7F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851091"/>
              </p:ext>
            </p:extLst>
          </p:nvPr>
        </p:nvGraphicFramePr>
        <p:xfrm>
          <a:off x="644056" y="2112580"/>
          <a:ext cx="10927829" cy="3255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ktangel 5">
            <a:extLst>
              <a:ext uri="{FF2B5EF4-FFF2-40B4-BE49-F238E27FC236}">
                <a16:creationId xmlns:a16="http://schemas.microsoft.com/office/drawing/2014/main" id="{5C19805A-206E-0EA3-79B7-EFEA3FDC8CBB}"/>
              </a:ext>
            </a:extLst>
          </p:cNvPr>
          <p:cNvSpPr/>
          <p:nvPr/>
        </p:nvSpPr>
        <p:spPr>
          <a:xfrm>
            <a:off x="-76201" y="5715555"/>
            <a:ext cx="12344401" cy="984761"/>
          </a:xfrm>
          <a:prstGeom prst="rect">
            <a:avLst/>
          </a:prstGeom>
          <a:solidFill>
            <a:srgbClr val="2BA6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D04D2693-EB68-F084-D877-12826E2F9E26}"/>
              </a:ext>
            </a:extLst>
          </p:cNvPr>
          <p:cNvSpPr txBox="1"/>
          <p:nvPr/>
        </p:nvSpPr>
        <p:spPr>
          <a:xfrm>
            <a:off x="2869470" y="5741072"/>
            <a:ext cx="647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>
                <a:solidFill>
                  <a:schemeClr val="bg1"/>
                </a:solidFill>
              </a:rPr>
              <a:t>Avgrensning: Det er kommunene selv, som i samarbeid med leverandør, har ansvaret for innføring i egen kommune. Dette inkluderer nødvendig økonomi, kompetanse og kapasitet</a:t>
            </a:r>
          </a:p>
        </p:txBody>
      </p:sp>
    </p:spTree>
    <p:extLst>
      <p:ext uri="{BB962C8B-B14F-4D97-AF65-F5344CB8AC3E}">
        <p14:creationId xmlns:p14="http://schemas.microsoft.com/office/powerpoint/2010/main" val="486521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DBFC473-39DC-0404-2224-78ADE8992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nb-NO" sz="5200"/>
              <a:t>Viktige datoer – felles aktiviteter: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578A30B4-E094-55F9-DFD9-DF6E6CE55E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234700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0299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4780A183-A544-68D8-D544-FFEEC848A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nb-NO"/>
              <a:t>Aktiviteter funksjonelle behov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3176957-4C84-06A7-3FDF-B4687C8996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761699"/>
              </p:ext>
            </p:extLst>
          </p:nvPr>
        </p:nvGraphicFramePr>
        <p:xfrm>
          <a:off x="497221" y="1888228"/>
          <a:ext cx="11231136" cy="4719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23" name="Graphic 1522" descr="Datamaskin med heldekkende fyll">
            <a:extLst>
              <a:ext uri="{FF2B5EF4-FFF2-40B4-BE49-F238E27FC236}">
                <a16:creationId xmlns:a16="http://schemas.microsoft.com/office/drawing/2014/main" id="{2E14EBA4-757A-8C93-512E-D80B00610CC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06000" y="3063240"/>
            <a:ext cx="5588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18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380997" y="381001"/>
            <a:ext cx="6858001" cy="6095995"/>
          </a:xfrm>
          <a:prstGeom prst="rect">
            <a:avLst/>
          </a:prstGeom>
          <a:ln>
            <a:noFill/>
          </a:ln>
          <a:effectLst>
            <a:outerShdw blurRad="381000" dist="101600" sx="99000" sy="99000" algn="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D59C007-D56F-43AD-AB72-BB42F2370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13" y="4544704"/>
            <a:ext cx="4792635" cy="1811645"/>
          </a:xfrm>
        </p:spPr>
        <p:txBody>
          <a:bodyPr anchor="ctr">
            <a:normAutofit/>
          </a:bodyPr>
          <a:lstStyle/>
          <a:p>
            <a:r>
              <a:rPr lang="nb-NO" sz="4000"/>
              <a:t>Status - informasjonsarbeid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2FFF576-785E-3ACE-BFB4-153645180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410" y="691912"/>
            <a:ext cx="4585646" cy="5474173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nb-NO" sz="2000"/>
              <a:t>Kommunikasjonsplan som rammeverk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Kommunikasjonsmål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Målgrupper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Kanaler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Utstyr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Format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Ressursbruk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Effektmåling</a:t>
            </a:r>
          </a:p>
          <a:p>
            <a:r>
              <a:rPr lang="nb-NO" sz="2000"/>
              <a:t>Mal til kommunikasjonsarbeid</a:t>
            </a:r>
          </a:p>
          <a:p>
            <a:r>
              <a:rPr lang="nb-NO" sz="2000"/>
              <a:t>Informasjonsmateriell tilgjengelig i løpet av dagen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Plakat stående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nb-NO" sz="2000"/>
              <a:t>Plakat liggende / digital</a:t>
            </a:r>
          </a:p>
          <a:p>
            <a:r>
              <a:rPr lang="nb-NO" sz="2400"/>
              <a:t>Oppdatert informasjon på prosjektside på Digitv.no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4E78C99-8E91-62D0-FE9D-089812899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6091" y="922693"/>
            <a:ext cx="2092012" cy="201129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8387D85-4F99-73BE-5B9F-015D0BF04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141" y="926250"/>
            <a:ext cx="2051516" cy="201559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F712CE2-E1A2-AFF1-595F-840CE5F7D0EF}"/>
              </a:ext>
            </a:extLst>
          </p:cNvPr>
          <p:cNvSpPr txBox="1"/>
          <p:nvPr/>
        </p:nvSpPr>
        <p:spPr>
          <a:xfrm>
            <a:off x="113863" y="3104930"/>
            <a:ext cx="216526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rtl="0"/>
            <a:r>
              <a:rPr lang="nb-NO" sz="1800" kern="1200">
                <a:solidFill>
                  <a:srgbClr val="3C454F"/>
                </a:solidFill>
                <a:latin typeface="Segoe UI"/>
                <a:ea typeface="+mn-ea"/>
                <a:cs typeface="Segoe UI"/>
              </a:rPr>
              <a:t>Brukernavn: digitv_</a:t>
            </a:r>
            <a:r>
              <a:rPr lang="nb-NO">
                <a:solidFill>
                  <a:srgbClr val="3C454F"/>
                </a:solidFill>
                <a:latin typeface="Segoe UI"/>
                <a:cs typeface="Segoe UI"/>
              </a:rPr>
              <a:t>epjaidn</a:t>
            </a:r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6CC89FC-5C4B-80CE-588B-D15FC0ECF72B}"/>
              </a:ext>
            </a:extLst>
          </p:cNvPr>
          <p:cNvSpPr txBox="1"/>
          <p:nvPr/>
        </p:nvSpPr>
        <p:spPr>
          <a:xfrm>
            <a:off x="3161863" y="3104930"/>
            <a:ext cx="2215931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algn="l" rtl="0"/>
            <a:r>
              <a:rPr lang="nb-NO" sz="1800" kern="1200">
                <a:solidFill>
                  <a:srgbClr val="3C454F"/>
                </a:solidFill>
                <a:latin typeface="Segoe UI"/>
                <a:ea typeface="+mn-ea"/>
                <a:cs typeface="Segoe UI"/>
              </a:rPr>
              <a:t>Brukernavn: digitv_epj_aidn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268BC0-C160-1808-85C8-5BE9FFA69401}"/>
              </a:ext>
            </a:extLst>
          </p:cNvPr>
          <p:cNvSpPr txBox="1"/>
          <p:nvPr/>
        </p:nvSpPr>
        <p:spPr>
          <a:xfrm>
            <a:off x="429173" y="240861"/>
            <a:ext cx="472965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/>
            <a:r>
              <a:rPr lang="nb-NO" sz="3200" b="1">
                <a:solidFill>
                  <a:srgbClr val="3C454F"/>
                </a:solidFill>
                <a:latin typeface="Aptos Display"/>
                <a:cs typeface="Segoe UI"/>
              </a:rPr>
              <a:t>Vi er på sosiale medier! </a:t>
            </a:r>
            <a:endParaRPr lang="en-US" sz="3200" b="1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4013685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3ff99c-795a-4e40-87e5-f2f229c3735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CE4923A8A3B448940B5CBED0E11B00" ma:contentTypeVersion="11" ma:contentTypeDescription="Create a new document." ma:contentTypeScope="" ma:versionID="abb1d4a651068348c920f251fb03840a">
  <xsd:schema xmlns:xsd="http://www.w3.org/2001/XMLSchema" xmlns:xs="http://www.w3.org/2001/XMLSchema" xmlns:p="http://schemas.microsoft.com/office/2006/metadata/properties" xmlns:ns2="e23ff99c-795a-4e40-87e5-f2f229c37352" targetNamespace="http://schemas.microsoft.com/office/2006/metadata/properties" ma:root="true" ma:fieldsID="92ae865926cc98cc4eab8bcfc94d75ba" ns2:_="">
    <xsd:import namespace="e23ff99c-795a-4e40-87e5-f2f229c373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3ff99c-795a-4e40-87e5-f2f229c373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990e8d-c88e-490a-9728-f579b7abc9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4B8966-9C13-4C2A-8C1E-599B52AA587F}">
  <ds:schemaRefs>
    <ds:schemaRef ds:uri="e23ff99c-795a-4e40-87e5-f2f229c373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E5C82F5-5E1B-43AE-BC2A-B93A227F9CDB}">
  <ds:schemaRefs>
    <ds:schemaRef ds:uri="e23ff99c-795a-4e40-87e5-f2f229c373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6302B81-AE9F-4351-85B9-DB663748F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Office-tema</vt:lpstr>
      <vt:lpstr>DigiTVs rolle i innføringen av Aidn</vt:lpstr>
      <vt:lpstr>Våre mål: </vt:lpstr>
      <vt:lpstr>Vår rolle</vt:lpstr>
      <vt:lpstr>Viktige datoer – felles aktiviteter:</vt:lpstr>
      <vt:lpstr>Aktiviteter funksjonelle behov</vt:lpstr>
      <vt:lpstr>Status - informasjonsarbeid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Andreas Nossek Viumdal</dc:creator>
  <cp:revision>2</cp:revision>
  <dcterms:created xsi:type="dcterms:W3CDTF">2026-04-27T12:42:35Z</dcterms:created>
  <dcterms:modified xsi:type="dcterms:W3CDTF">2026-05-04T11:58:46Z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0x0101002FCE4923A8A3B448940B5CBED0E11B00</vt:lpwstr>
  </property>
  <property fmtid="{D5CDD505-2E9C-101B-9397-08002B2CF9AE}" pid="3" name="MSIP_Label_d9cf9db7-0040-4d3d-be2e-5dd815ef8405_Enabled">
    <vt:lpwstr>true</vt:lpwstr>
  </property>
  <property fmtid="{D5CDD505-2E9C-101B-9397-08002B2CF9AE}" pid="4" name="MSIP_Label_d9cf9db7-0040-4d3d-be2e-5dd815ef8405_SetDate">
    <vt:lpwstr>2026-04-29T06:36:58Z</vt:lpwstr>
  </property>
  <property fmtid="{D5CDD505-2E9C-101B-9397-08002B2CF9AE}" pid="5" name="MSIP_Label_d9cf9db7-0040-4d3d-be2e-5dd815ef8405_Method">
    <vt:lpwstr>Standard</vt:lpwstr>
  </property>
  <property fmtid="{D5CDD505-2E9C-101B-9397-08002B2CF9AE}" pid="6" name="MSIP_Label_d9cf9db7-0040-4d3d-be2e-5dd815ef8405_Name">
    <vt:lpwstr>Internt</vt:lpwstr>
  </property>
  <property fmtid="{D5CDD505-2E9C-101B-9397-08002B2CF9AE}" pid="7" name="MSIP_Label_d9cf9db7-0040-4d3d-be2e-5dd815ef8405_SiteId">
    <vt:lpwstr>e5790b1e-e873-4710-9744-430d893b9335</vt:lpwstr>
  </property>
  <property fmtid="{D5CDD505-2E9C-101B-9397-08002B2CF9AE}" pid="8" name="MSIP_Label_d9cf9db7-0040-4d3d-be2e-5dd815ef8405_ActionId">
    <vt:lpwstr>4b04c1b5-c350-445e-b1f4-81ae839f44c1</vt:lpwstr>
  </property>
  <property fmtid="{D5CDD505-2E9C-101B-9397-08002B2CF9AE}" pid="9" name="MSIP_Label_d9cf9db7-0040-4d3d-be2e-5dd815ef8405_ContentBits">
    <vt:lpwstr>0</vt:lpwstr>
  </property>
  <property fmtid="{D5CDD505-2E9C-101B-9397-08002B2CF9AE}" pid="10" name="MSIP_Label_d9cf9db7-0040-4d3d-be2e-5dd815ef8405_Tag">
    <vt:lpwstr>10, 3, 0, 1</vt:lpwstr>
  </property>
  <property fmtid="{D5CDD505-2E9C-101B-9397-08002B2CF9AE}" pid="11" name="MediaServiceImageTags">
    <vt:lpwstr/>
  </property>
</Properties>
</file>